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0.xml" ContentType="application/vnd.openxmlformats-officedocument.presentationml.notesSlide+xml"/>
  <Override PartName="/ppt/tags/tag18.xml" ContentType="application/vnd.openxmlformats-officedocument.presentationml.tags+xml"/>
  <Override PartName="/ppt/notesSlides/notesSlide11.xml" ContentType="application/vnd.openxmlformats-officedocument.presentationml.notesSlide+xml"/>
  <Override PartName="/ppt/tags/tag19.xml" ContentType="application/vnd.openxmlformats-officedocument.presentationml.tags+xml"/>
  <Override PartName="/ppt/notesSlides/notesSlide1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notesMasterIdLst>
    <p:notesMasterId r:id="rId31"/>
  </p:notesMasterIdLst>
  <p:handoutMasterIdLst>
    <p:handoutMasterId r:id="rId32"/>
  </p:handoutMasterIdLst>
  <p:sldIdLst>
    <p:sldId id="438" r:id="rId5"/>
    <p:sldId id="257" r:id="rId6"/>
    <p:sldId id="520" r:id="rId7"/>
    <p:sldId id="521" r:id="rId8"/>
    <p:sldId id="536" r:id="rId9"/>
    <p:sldId id="534" r:id="rId10"/>
    <p:sldId id="523" r:id="rId11"/>
    <p:sldId id="262" r:id="rId12"/>
    <p:sldId id="537" r:id="rId13"/>
    <p:sldId id="396" r:id="rId14"/>
    <p:sldId id="535" r:id="rId15"/>
    <p:sldId id="522" r:id="rId16"/>
    <p:sldId id="504" r:id="rId17"/>
    <p:sldId id="524" r:id="rId18"/>
    <p:sldId id="526" r:id="rId19"/>
    <p:sldId id="527" r:id="rId20"/>
    <p:sldId id="528" r:id="rId21"/>
    <p:sldId id="529" r:id="rId22"/>
    <p:sldId id="530" r:id="rId23"/>
    <p:sldId id="541" r:id="rId24"/>
    <p:sldId id="538" r:id="rId25"/>
    <p:sldId id="539" r:id="rId26"/>
    <p:sldId id="542" r:id="rId27"/>
    <p:sldId id="540" r:id="rId28"/>
    <p:sldId id="451" r:id="rId29"/>
    <p:sldId id="519" r:id="rId30"/>
  </p:sldIdLst>
  <p:sldSz cx="9144000" cy="5143500" type="screen16x9"/>
  <p:notesSz cx="9388475" cy="7102475"/>
  <p:custDataLst>
    <p:tags r:id="rId3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1C6D1"/>
    <a:srgbClr val="0A7988"/>
    <a:srgbClr val="00928F"/>
    <a:srgbClr val="00A4A0"/>
    <a:srgbClr val="008582"/>
    <a:srgbClr val="E69EA3"/>
    <a:srgbClr val="BACDDC"/>
    <a:srgbClr val="B5CAE1"/>
    <a:srgbClr val="CE424C"/>
    <a:srgbClr val="D55D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C50CD50-795C-4CCD-80A4-77B5FCC7D428}" v="131" dt="2025-02-12T19:18:23.2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108" autoAdjust="0"/>
    <p:restoredTop sz="96120" autoAdjust="0"/>
  </p:normalViewPr>
  <p:slideViewPr>
    <p:cSldViewPr snapToGrid="0" snapToObjects="1" showGuides="1">
      <p:cViewPr varScale="1">
        <p:scale>
          <a:sx n="80" d="100"/>
          <a:sy n="80" d="100"/>
        </p:scale>
        <p:origin x="888" y="300"/>
      </p:cViewPr>
      <p:guideLst>
        <p:guide orient="horz" pos="1620"/>
        <p:guide pos="2880"/>
      </p:guideLst>
    </p:cSldViewPr>
  </p:slideViewPr>
  <p:notesTextViewPr>
    <p:cViewPr>
      <p:scale>
        <a:sx n="1" d="1"/>
        <a:sy n="1" d="1"/>
      </p:scale>
      <p:origin x="0" y="0"/>
    </p:cViewPr>
  </p:notesTextViewPr>
  <p:sorterViewPr>
    <p:cViewPr varScale="1">
      <p:scale>
        <a:sx n="1" d="1"/>
        <a:sy n="1" d="1"/>
      </p:scale>
      <p:origin x="0" y="-33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b Klotz" userId="17d5509208aaf942" providerId="LiveId" clId="{2C50CD50-795C-4CCD-80A4-77B5FCC7D428}"/>
    <pc:docChg chg="undo custSel addSld delSld modSld sldOrd modNotesMaster modHandout">
      <pc:chgData name="Herb Klotz" userId="17d5509208aaf942" providerId="LiveId" clId="{2C50CD50-795C-4CCD-80A4-77B5FCC7D428}" dt="2025-02-12T19:55:24.670" v="5232" actId="255"/>
      <pc:docMkLst>
        <pc:docMk/>
      </pc:docMkLst>
      <pc:sldChg chg="addSp delSp modSp add del mod ord modTransition">
        <pc:chgData name="Herb Klotz" userId="17d5509208aaf942" providerId="LiveId" clId="{2C50CD50-795C-4CCD-80A4-77B5FCC7D428}" dt="2025-02-06T19:01:31.105" v="4436" actId="47"/>
        <pc:sldMkLst>
          <pc:docMk/>
          <pc:sldMk cId="0" sldId="256"/>
        </pc:sldMkLst>
      </pc:sldChg>
      <pc:sldChg chg="addSp modSp add mod ord">
        <pc:chgData name="Herb Klotz" userId="17d5509208aaf942" providerId="LiveId" clId="{2C50CD50-795C-4CCD-80A4-77B5FCC7D428}" dt="2025-02-05T13:59:32.943" v="2886" actId="14100"/>
        <pc:sldMkLst>
          <pc:docMk/>
          <pc:sldMk cId="0" sldId="257"/>
        </pc:sldMkLst>
        <pc:spChg chg="mod">
          <ac:chgData name="Herb Klotz" userId="17d5509208aaf942" providerId="LiveId" clId="{2C50CD50-795C-4CCD-80A4-77B5FCC7D428}" dt="2025-02-05T13:56:41.478" v="2841" actId="20577"/>
          <ac:spMkLst>
            <pc:docMk/>
            <pc:sldMk cId="0" sldId="257"/>
            <ac:spMk id="155" creationId="{00000000-0000-0000-0000-000000000000}"/>
          </ac:spMkLst>
        </pc:spChg>
        <pc:spChg chg="mod">
          <ac:chgData name="Herb Klotz" userId="17d5509208aaf942" providerId="LiveId" clId="{2C50CD50-795C-4CCD-80A4-77B5FCC7D428}" dt="2025-02-05T13:59:32.943" v="2886" actId="14100"/>
          <ac:spMkLst>
            <pc:docMk/>
            <pc:sldMk cId="0" sldId="257"/>
            <ac:spMk id="157" creationId="{00000000-0000-0000-0000-000000000000}"/>
          </ac:spMkLst>
        </pc:spChg>
        <pc:picChg chg="add mod ord">
          <ac:chgData name="Herb Klotz" userId="17d5509208aaf942" providerId="LiveId" clId="{2C50CD50-795C-4CCD-80A4-77B5FCC7D428}" dt="2025-02-01T14:40:42.849" v="353" actId="167"/>
          <ac:picMkLst>
            <pc:docMk/>
            <pc:sldMk cId="0" sldId="257"/>
            <ac:picMk id="2" creationId="{EF178BE3-755F-44B0-DB7E-57C7B20AD3A1}"/>
          </ac:picMkLst>
        </pc:picChg>
      </pc:sldChg>
      <pc:sldChg chg="modSp add del mod">
        <pc:chgData name="Herb Klotz" userId="17d5509208aaf942" providerId="LiveId" clId="{2C50CD50-795C-4CCD-80A4-77B5FCC7D428}" dt="2025-02-01T14:41:36.118" v="363" actId="47"/>
        <pc:sldMkLst>
          <pc:docMk/>
          <pc:sldMk cId="74784742" sldId="259"/>
        </pc:sldMkLst>
      </pc:sldChg>
      <pc:sldChg chg="add del">
        <pc:chgData name="Herb Klotz" userId="17d5509208aaf942" providerId="LiveId" clId="{2C50CD50-795C-4CCD-80A4-77B5FCC7D428}" dt="2025-02-01T14:41:38.036" v="364" actId="47"/>
        <pc:sldMkLst>
          <pc:docMk/>
          <pc:sldMk cId="2969009982" sldId="260"/>
        </pc:sldMkLst>
      </pc:sldChg>
      <pc:sldChg chg="add del">
        <pc:chgData name="Herb Klotz" userId="17d5509208aaf942" providerId="LiveId" clId="{2C50CD50-795C-4CCD-80A4-77B5FCC7D428}" dt="2025-02-01T14:41:39.270" v="365" actId="47"/>
        <pc:sldMkLst>
          <pc:docMk/>
          <pc:sldMk cId="3974008564" sldId="261"/>
        </pc:sldMkLst>
      </pc:sldChg>
      <pc:sldChg chg="addSp delSp modSp add mod ord">
        <pc:chgData name="Herb Klotz" userId="17d5509208aaf942" providerId="LiveId" clId="{2C50CD50-795C-4CCD-80A4-77B5FCC7D428}" dt="2025-02-01T17:45:16.129" v="2277" actId="1076"/>
        <pc:sldMkLst>
          <pc:docMk/>
          <pc:sldMk cId="1078213079" sldId="262"/>
        </pc:sldMkLst>
        <pc:spChg chg="mod">
          <ac:chgData name="Herb Klotz" userId="17d5509208aaf942" providerId="LiveId" clId="{2C50CD50-795C-4CCD-80A4-77B5FCC7D428}" dt="2025-02-01T17:43:42.494" v="2274" actId="1076"/>
          <ac:spMkLst>
            <pc:docMk/>
            <pc:sldMk cId="1078213079" sldId="262"/>
            <ac:spMk id="5" creationId="{4B639420-834E-0322-1081-D2498CBE1B2E}"/>
          </ac:spMkLst>
        </pc:spChg>
        <pc:picChg chg="add mod ord">
          <ac:chgData name="Herb Klotz" userId="17d5509208aaf942" providerId="LiveId" clId="{2C50CD50-795C-4CCD-80A4-77B5FCC7D428}" dt="2025-02-01T14:43:14.501" v="374" actId="167"/>
          <ac:picMkLst>
            <pc:docMk/>
            <pc:sldMk cId="1078213079" sldId="262"/>
            <ac:picMk id="2" creationId="{A460F8E3-3377-6313-D3E2-A96958DF4497}"/>
          </ac:picMkLst>
        </pc:picChg>
        <pc:picChg chg="add mod">
          <ac:chgData name="Herb Klotz" userId="17d5509208aaf942" providerId="LiveId" clId="{2C50CD50-795C-4CCD-80A4-77B5FCC7D428}" dt="2025-02-01T17:45:16.129" v="2277" actId="1076"/>
          <ac:picMkLst>
            <pc:docMk/>
            <pc:sldMk cId="1078213079" sldId="262"/>
            <ac:picMk id="83" creationId="{A6CF6E76-5BB1-B3CD-D3C0-84C224BC4202}"/>
          </ac:picMkLst>
        </pc:picChg>
      </pc:sldChg>
      <pc:sldChg chg="addSp modSp add del mod">
        <pc:chgData name="Herb Klotz" userId="17d5509208aaf942" providerId="LiveId" clId="{2C50CD50-795C-4CCD-80A4-77B5FCC7D428}" dt="2025-02-04T21:42:00.025" v="2655" actId="47"/>
        <pc:sldMkLst>
          <pc:docMk/>
          <pc:sldMk cId="1065780250" sldId="263"/>
        </pc:sldMkLst>
      </pc:sldChg>
      <pc:sldChg chg="addSp modSp mod">
        <pc:chgData name="Herb Klotz" userId="17d5509208aaf942" providerId="LiveId" clId="{2C50CD50-795C-4CCD-80A4-77B5FCC7D428}" dt="2025-02-05T20:33:19.128" v="4388" actId="1076"/>
        <pc:sldMkLst>
          <pc:docMk/>
          <pc:sldMk cId="190598991" sldId="396"/>
        </pc:sldMkLst>
        <pc:spChg chg="mod">
          <ac:chgData name="Herb Klotz" userId="17d5509208aaf942" providerId="LiveId" clId="{2C50CD50-795C-4CCD-80A4-77B5FCC7D428}" dt="2025-02-05T20:20:09.051" v="4377" actId="1076"/>
          <ac:spMkLst>
            <pc:docMk/>
            <pc:sldMk cId="190598991" sldId="396"/>
            <ac:spMk id="5" creationId="{E9F195AB-795D-0546-BA09-37B803A8CA86}"/>
          </ac:spMkLst>
        </pc:spChg>
        <pc:picChg chg="add mod">
          <ac:chgData name="Herb Klotz" userId="17d5509208aaf942" providerId="LiveId" clId="{2C50CD50-795C-4CCD-80A4-77B5FCC7D428}" dt="2025-02-05T20:33:15.703" v="4387" actId="1076"/>
          <ac:picMkLst>
            <pc:docMk/>
            <pc:sldMk cId="190598991" sldId="396"/>
            <ac:picMk id="2052" creationId="{7106944B-3130-C491-9B85-5AE3FB302731}"/>
          </ac:picMkLst>
        </pc:picChg>
        <pc:picChg chg="add mod">
          <ac:chgData name="Herb Klotz" userId="17d5509208aaf942" providerId="LiveId" clId="{2C50CD50-795C-4CCD-80A4-77B5FCC7D428}" dt="2025-02-05T20:33:19.128" v="4388" actId="1076"/>
          <ac:picMkLst>
            <pc:docMk/>
            <pc:sldMk cId="190598991" sldId="396"/>
            <ac:picMk id="4098" creationId="{FFAC932C-4B01-051D-C641-5850E34B9BA7}"/>
          </ac:picMkLst>
        </pc:picChg>
      </pc:sldChg>
      <pc:sldChg chg="del">
        <pc:chgData name="Herb Klotz" userId="17d5509208aaf942" providerId="LiveId" clId="{2C50CD50-795C-4CCD-80A4-77B5FCC7D428}" dt="2025-02-01T17:46:49.153" v="2309" actId="47"/>
        <pc:sldMkLst>
          <pc:docMk/>
          <pc:sldMk cId="2682532379" sldId="397"/>
        </pc:sldMkLst>
      </pc:sldChg>
      <pc:sldChg chg="del">
        <pc:chgData name="Herb Klotz" userId="17d5509208aaf942" providerId="LiveId" clId="{2C50CD50-795C-4CCD-80A4-77B5FCC7D428}" dt="2025-02-01T14:37:08.017" v="321" actId="47"/>
        <pc:sldMkLst>
          <pc:docMk/>
          <pc:sldMk cId="996248864" sldId="435"/>
        </pc:sldMkLst>
      </pc:sldChg>
      <pc:sldChg chg="addSp delSp modSp mod ord">
        <pc:chgData name="Herb Klotz" userId="17d5509208aaf942" providerId="LiveId" clId="{2C50CD50-795C-4CCD-80A4-77B5FCC7D428}" dt="2025-02-02T20:35:34.041" v="2499" actId="113"/>
        <pc:sldMkLst>
          <pc:docMk/>
          <pc:sldMk cId="1026803272" sldId="438"/>
        </pc:sldMkLst>
        <pc:spChg chg="add mod">
          <ac:chgData name="Herb Klotz" userId="17d5509208aaf942" providerId="LiveId" clId="{2C50CD50-795C-4CCD-80A4-77B5FCC7D428}" dt="2025-02-02T20:35:34.041" v="2499" actId="113"/>
          <ac:spMkLst>
            <pc:docMk/>
            <pc:sldMk cId="1026803272" sldId="438"/>
            <ac:spMk id="2" creationId="{0866435C-2183-76A3-9C4C-F7CD265AB29C}"/>
          </ac:spMkLst>
        </pc:spChg>
        <pc:picChg chg="mod">
          <ac:chgData name="Herb Klotz" userId="17d5509208aaf942" providerId="LiveId" clId="{2C50CD50-795C-4CCD-80A4-77B5FCC7D428}" dt="2025-02-02T20:35:29.146" v="2498" actId="1076"/>
          <ac:picMkLst>
            <pc:docMk/>
            <pc:sldMk cId="1026803272" sldId="438"/>
            <ac:picMk id="5" creationId="{A563AB99-3F9B-D3D1-157A-7F2725E8926F}"/>
          </ac:picMkLst>
        </pc:picChg>
      </pc:sldChg>
      <pc:sldChg chg="modSp add del mod">
        <pc:chgData name="Herb Klotz" userId="17d5509208aaf942" providerId="LiveId" clId="{2C50CD50-795C-4CCD-80A4-77B5FCC7D428}" dt="2025-02-05T14:34:37.892" v="3776" actId="47"/>
        <pc:sldMkLst>
          <pc:docMk/>
          <pc:sldMk cId="2311957080" sldId="439"/>
        </pc:sldMkLst>
      </pc:sldChg>
      <pc:sldChg chg="addSp delSp modSp del mod ord">
        <pc:chgData name="Herb Klotz" userId="17d5509208aaf942" providerId="LiveId" clId="{2C50CD50-795C-4CCD-80A4-77B5FCC7D428}" dt="2025-02-12T19:47:46.911" v="5128" actId="47"/>
        <pc:sldMkLst>
          <pc:docMk/>
          <pc:sldMk cId="1680788028" sldId="442"/>
        </pc:sldMkLst>
      </pc:sldChg>
      <pc:sldChg chg="del">
        <pc:chgData name="Herb Klotz" userId="17d5509208aaf942" providerId="LiveId" clId="{2C50CD50-795C-4CCD-80A4-77B5FCC7D428}" dt="2025-02-01T14:37:08.017" v="321" actId="47"/>
        <pc:sldMkLst>
          <pc:docMk/>
          <pc:sldMk cId="4271905840" sldId="445"/>
        </pc:sldMkLst>
      </pc:sldChg>
      <pc:sldChg chg="del">
        <pc:chgData name="Herb Klotz" userId="17d5509208aaf942" providerId="LiveId" clId="{2C50CD50-795C-4CCD-80A4-77B5FCC7D428}" dt="2025-02-01T14:37:08.017" v="321" actId="47"/>
        <pc:sldMkLst>
          <pc:docMk/>
          <pc:sldMk cId="1523052215" sldId="447"/>
        </pc:sldMkLst>
      </pc:sldChg>
      <pc:sldChg chg="ord">
        <pc:chgData name="Herb Klotz" userId="17d5509208aaf942" providerId="LiveId" clId="{2C50CD50-795C-4CCD-80A4-77B5FCC7D428}" dt="2025-02-05T14:34:58.888" v="3778"/>
        <pc:sldMkLst>
          <pc:docMk/>
          <pc:sldMk cId="1658180978" sldId="451"/>
        </pc:sldMkLst>
      </pc:sldChg>
      <pc:sldChg chg="addSp delSp modSp del mod ord">
        <pc:chgData name="Herb Klotz" userId="17d5509208aaf942" providerId="LiveId" clId="{2C50CD50-795C-4CCD-80A4-77B5FCC7D428}" dt="2025-02-12T19:47:49.556" v="5131" actId="47"/>
        <pc:sldMkLst>
          <pc:docMk/>
          <pc:sldMk cId="3539074261" sldId="453"/>
        </pc:sldMkLst>
      </pc:sldChg>
      <pc:sldChg chg="addSp delSp modSp del mod ord">
        <pc:chgData name="Herb Klotz" userId="17d5509208aaf942" providerId="LiveId" clId="{2C50CD50-795C-4CCD-80A4-77B5FCC7D428}" dt="2025-02-12T19:47:51.289" v="5133" actId="47"/>
        <pc:sldMkLst>
          <pc:docMk/>
          <pc:sldMk cId="667383288" sldId="470"/>
        </pc:sldMkLst>
      </pc:sldChg>
      <pc:sldChg chg="addSp delSp modSp del mod ord">
        <pc:chgData name="Herb Klotz" userId="17d5509208aaf942" providerId="LiveId" clId="{2C50CD50-795C-4CCD-80A4-77B5FCC7D428}" dt="2025-02-12T19:47:48.710" v="5130" actId="47"/>
        <pc:sldMkLst>
          <pc:docMk/>
          <pc:sldMk cId="4033007860" sldId="471"/>
        </pc:sldMkLst>
      </pc:sldChg>
      <pc:sldChg chg="addSp delSp modSp del mod ord">
        <pc:chgData name="Herb Klotz" userId="17d5509208aaf942" providerId="LiveId" clId="{2C50CD50-795C-4CCD-80A4-77B5FCC7D428}" dt="2025-02-12T19:47:50.382" v="5132" actId="47"/>
        <pc:sldMkLst>
          <pc:docMk/>
          <pc:sldMk cId="4290027095" sldId="472"/>
        </pc:sldMkLst>
      </pc:sldChg>
      <pc:sldChg chg="addSp delSp modSp del mod ord">
        <pc:chgData name="Herb Klotz" userId="17d5509208aaf942" providerId="LiveId" clId="{2C50CD50-795C-4CCD-80A4-77B5FCC7D428}" dt="2025-02-12T19:47:52.402" v="5134" actId="47"/>
        <pc:sldMkLst>
          <pc:docMk/>
          <pc:sldMk cId="2128929242" sldId="473"/>
        </pc:sldMkLst>
      </pc:sldChg>
      <pc:sldChg chg="del">
        <pc:chgData name="Herb Klotz" userId="17d5509208aaf942" providerId="LiveId" clId="{2C50CD50-795C-4CCD-80A4-77B5FCC7D428}" dt="2025-02-01T14:37:08.017" v="321" actId="47"/>
        <pc:sldMkLst>
          <pc:docMk/>
          <pc:sldMk cId="1332783336" sldId="474"/>
        </pc:sldMkLst>
      </pc:sldChg>
      <pc:sldChg chg="modSp del mod ord">
        <pc:chgData name="Herb Klotz" userId="17d5509208aaf942" providerId="LiveId" clId="{2C50CD50-795C-4CCD-80A4-77B5FCC7D428}" dt="2025-02-12T19:47:47.804" v="5129" actId="47"/>
        <pc:sldMkLst>
          <pc:docMk/>
          <pc:sldMk cId="967636338" sldId="475"/>
        </pc:sldMkLst>
      </pc:sldChg>
      <pc:sldChg chg="del">
        <pc:chgData name="Herb Klotz" userId="17d5509208aaf942" providerId="LiveId" clId="{2C50CD50-795C-4CCD-80A4-77B5FCC7D428}" dt="2025-02-01T14:37:08.017" v="321" actId="47"/>
        <pc:sldMkLst>
          <pc:docMk/>
          <pc:sldMk cId="1548244926" sldId="487"/>
        </pc:sldMkLst>
      </pc:sldChg>
      <pc:sldChg chg="del">
        <pc:chgData name="Herb Klotz" userId="17d5509208aaf942" providerId="LiveId" clId="{2C50CD50-795C-4CCD-80A4-77B5FCC7D428}" dt="2025-02-01T14:37:08.017" v="321" actId="47"/>
        <pc:sldMkLst>
          <pc:docMk/>
          <pc:sldMk cId="1027799898" sldId="494"/>
        </pc:sldMkLst>
      </pc:sldChg>
      <pc:sldChg chg="modSp del mod ord">
        <pc:chgData name="Herb Klotz" userId="17d5509208aaf942" providerId="LiveId" clId="{2C50CD50-795C-4CCD-80A4-77B5FCC7D428}" dt="2025-02-12T19:47:53.735" v="5135" actId="47"/>
        <pc:sldMkLst>
          <pc:docMk/>
          <pc:sldMk cId="387864021" sldId="495"/>
        </pc:sldMkLst>
      </pc:sldChg>
      <pc:sldChg chg="del">
        <pc:chgData name="Herb Klotz" userId="17d5509208aaf942" providerId="LiveId" clId="{2C50CD50-795C-4CCD-80A4-77B5FCC7D428}" dt="2025-02-01T14:37:08.017" v="321" actId="47"/>
        <pc:sldMkLst>
          <pc:docMk/>
          <pc:sldMk cId="786388795" sldId="498"/>
        </pc:sldMkLst>
      </pc:sldChg>
      <pc:sldChg chg="del">
        <pc:chgData name="Herb Klotz" userId="17d5509208aaf942" providerId="LiveId" clId="{2C50CD50-795C-4CCD-80A4-77B5FCC7D428}" dt="2025-02-01T14:37:08.017" v="321" actId="47"/>
        <pc:sldMkLst>
          <pc:docMk/>
          <pc:sldMk cId="3994243407" sldId="499"/>
        </pc:sldMkLst>
      </pc:sldChg>
      <pc:sldChg chg="del">
        <pc:chgData name="Herb Klotz" userId="17d5509208aaf942" providerId="LiveId" clId="{2C50CD50-795C-4CCD-80A4-77B5FCC7D428}" dt="2025-02-01T14:37:08.017" v="321" actId="47"/>
        <pc:sldMkLst>
          <pc:docMk/>
          <pc:sldMk cId="314091207" sldId="500"/>
        </pc:sldMkLst>
      </pc:sldChg>
      <pc:sldChg chg="del">
        <pc:chgData name="Herb Klotz" userId="17d5509208aaf942" providerId="LiveId" clId="{2C50CD50-795C-4CCD-80A4-77B5FCC7D428}" dt="2025-02-01T14:37:08.017" v="321" actId="47"/>
        <pc:sldMkLst>
          <pc:docMk/>
          <pc:sldMk cId="2990545824" sldId="501"/>
        </pc:sldMkLst>
      </pc:sldChg>
      <pc:sldChg chg="modSp mod ord">
        <pc:chgData name="Herb Klotz" userId="17d5509208aaf942" providerId="LiveId" clId="{2C50CD50-795C-4CCD-80A4-77B5FCC7D428}" dt="2025-02-05T19:58:33.831" v="4274" actId="20577"/>
        <pc:sldMkLst>
          <pc:docMk/>
          <pc:sldMk cId="1068771869" sldId="504"/>
        </pc:sldMkLst>
        <pc:spChg chg="mod">
          <ac:chgData name="Herb Klotz" userId="17d5509208aaf942" providerId="LiveId" clId="{2C50CD50-795C-4CCD-80A4-77B5FCC7D428}" dt="2025-02-05T19:58:33.831" v="4274" actId="20577"/>
          <ac:spMkLst>
            <pc:docMk/>
            <pc:sldMk cId="1068771869" sldId="504"/>
            <ac:spMk id="2" creationId="{A887C324-923F-49C1-32BF-96BAA3A93E5C}"/>
          </ac:spMkLst>
        </pc:spChg>
        <pc:spChg chg="mod">
          <ac:chgData name="Herb Klotz" userId="17d5509208aaf942" providerId="LiveId" clId="{2C50CD50-795C-4CCD-80A4-77B5FCC7D428}" dt="2025-02-01T16:36:37.091" v="1032" actId="313"/>
          <ac:spMkLst>
            <pc:docMk/>
            <pc:sldMk cId="1068771869" sldId="504"/>
            <ac:spMk id="8" creationId="{07C48594-9D8D-B349-9A5E-F5BE0D0AF525}"/>
          </ac:spMkLst>
        </pc:spChg>
      </pc:sldChg>
      <pc:sldChg chg="delSp modSp del mod ord">
        <pc:chgData name="Herb Klotz" userId="17d5509208aaf942" providerId="LiveId" clId="{2C50CD50-795C-4CCD-80A4-77B5FCC7D428}" dt="2025-02-06T19:01:36.294" v="4437" actId="47"/>
        <pc:sldMkLst>
          <pc:docMk/>
          <pc:sldMk cId="1288000842" sldId="505"/>
        </pc:sldMkLst>
      </pc:sldChg>
      <pc:sldChg chg="del">
        <pc:chgData name="Herb Klotz" userId="17d5509208aaf942" providerId="LiveId" clId="{2C50CD50-795C-4CCD-80A4-77B5FCC7D428}" dt="2025-02-01T14:37:08.017" v="321" actId="47"/>
        <pc:sldMkLst>
          <pc:docMk/>
          <pc:sldMk cId="2869500680" sldId="506"/>
        </pc:sldMkLst>
      </pc:sldChg>
      <pc:sldChg chg="del">
        <pc:chgData name="Herb Klotz" userId="17d5509208aaf942" providerId="LiveId" clId="{2C50CD50-795C-4CCD-80A4-77B5FCC7D428}" dt="2025-02-01T14:37:08.017" v="321" actId="47"/>
        <pc:sldMkLst>
          <pc:docMk/>
          <pc:sldMk cId="3303832730" sldId="507"/>
        </pc:sldMkLst>
      </pc:sldChg>
      <pc:sldChg chg="del">
        <pc:chgData name="Herb Klotz" userId="17d5509208aaf942" providerId="LiveId" clId="{2C50CD50-795C-4CCD-80A4-77B5FCC7D428}" dt="2025-02-01T14:37:08.017" v="321" actId="47"/>
        <pc:sldMkLst>
          <pc:docMk/>
          <pc:sldMk cId="2358443857" sldId="508"/>
        </pc:sldMkLst>
      </pc:sldChg>
      <pc:sldChg chg="del">
        <pc:chgData name="Herb Klotz" userId="17d5509208aaf942" providerId="LiveId" clId="{2C50CD50-795C-4CCD-80A4-77B5FCC7D428}" dt="2025-02-01T14:37:08.017" v="321" actId="47"/>
        <pc:sldMkLst>
          <pc:docMk/>
          <pc:sldMk cId="2043665799" sldId="509"/>
        </pc:sldMkLst>
      </pc:sldChg>
      <pc:sldChg chg="add del ord">
        <pc:chgData name="Herb Klotz" userId="17d5509208aaf942" providerId="LiveId" clId="{2C50CD50-795C-4CCD-80A4-77B5FCC7D428}" dt="2025-02-12T19:47:54.680" v="5136" actId="47"/>
        <pc:sldMkLst>
          <pc:docMk/>
          <pc:sldMk cId="415329854" sldId="517"/>
        </pc:sldMkLst>
      </pc:sldChg>
      <pc:sldChg chg="del">
        <pc:chgData name="Herb Klotz" userId="17d5509208aaf942" providerId="LiveId" clId="{2C50CD50-795C-4CCD-80A4-77B5FCC7D428}" dt="2025-02-01T14:01:20.198" v="226" actId="47"/>
        <pc:sldMkLst>
          <pc:docMk/>
          <pc:sldMk cId="2876561179" sldId="517"/>
        </pc:sldMkLst>
      </pc:sldChg>
      <pc:sldChg chg="del">
        <pc:chgData name="Herb Klotz" userId="17d5509208aaf942" providerId="LiveId" clId="{2C50CD50-795C-4CCD-80A4-77B5FCC7D428}" dt="2025-02-01T14:01:22.301" v="227" actId="47"/>
        <pc:sldMkLst>
          <pc:docMk/>
          <pc:sldMk cId="957566807" sldId="518"/>
        </pc:sldMkLst>
      </pc:sldChg>
      <pc:sldChg chg="addSp delSp modSp new del mod setBg modClrScheme chgLayout">
        <pc:chgData name="Herb Klotz" userId="17d5509208aaf942" providerId="LiveId" clId="{2C50CD50-795C-4CCD-80A4-77B5FCC7D428}" dt="2025-02-01T13:54:19.623" v="164" actId="47"/>
        <pc:sldMkLst>
          <pc:docMk/>
          <pc:sldMk cId="957453577" sldId="519"/>
        </pc:sldMkLst>
      </pc:sldChg>
      <pc:sldChg chg="modSp add mod ord">
        <pc:chgData name="Herb Klotz" userId="17d5509208aaf942" providerId="LiveId" clId="{2C50CD50-795C-4CCD-80A4-77B5FCC7D428}" dt="2025-02-02T20:34:11.075" v="2443"/>
        <pc:sldMkLst>
          <pc:docMk/>
          <pc:sldMk cId="3887651722" sldId="519"/>
        </pc:sldMkLst>
        <pc:spChg chg="mod">
          <ac:chgData name="Herb Klotz" userId="17d5509208aaf942" providerId="LiveId" clId="{2C50CD50-795C-4CCD-80A4-77B5FCC7D428}" dt="2025-02-01T13:57:19.809" v="205" actId="20577"/>
          <ac:spMkLst>
            <pc:docMk/>
            <pc:sldMk cId="3887651722" sldId="519"/>
            <ac:spMk id="5" creationId="{E7D20350-74AE-B6DB-6A21-1DADF1853B59}"/>
          </ac:spMkLst>
        </pc:spChg>
      </pc:sldChg>
      <pc:sldChg chg="delSp modSp add mod ord">
        <pc:chgData name="Herb Klotz" userId="17d5509208aaf942" providerId="LiveId" clId="{2C50CD50-795C-4CCD-80A4-77B5FCC7D428}" dt="2025-02-01T14:44:26.046" v="386" actId="1076"/>
        <pc:sldMkLst>
          <pc:docMk/>
          <pc:sldMk cId="3978032740" sldId="520"/>
        </pc:sldMkLst>
        <pc:spChg chg="mod">
          <ac:chgData name="Herb Klotz" userId="17d5509208aaf942" providerId="LiveId" clId="{2C50CD50-795C-4CCD-80A4-77B5FCC7D428}" dt="2025-02-01T14:44:26.046" v="386" actId="1076"/>
          <ac:spMkLst>
            <pc:docMk/>
            <pc:sldMk cId="3978032740" sldId="520"/>
            <ac:spMk id="4" creationId="{7F8A051D-7F12-2839-E25D-78AC46544D4E}"/>
          </ac:spMkLst>
        </pc:spChg>
      </pc:sldChg>
      <pc:sldChg chg="modSp add mod ord">
        <pc:chgData name="Herb Klotz" userId="17d5509208aaf942" providerId="LiveId" clId="{2C50CD50-795C-4CCD-80A4-77B5FCC7D428}" dt="2025-02-05T13:59:54.860" v="2888" actId="207"/>
        <pc:sldMkLst>
          <pc:docMk/>
          <pc:sldMk cId="2981653337" sldId="521"/>
        </pc:sldMkLst>
        <pc:spChg chg="mod">
          <ac:chgData name="Herb Klotz" userId="17d5509208aaf942" providerId="LiveId" clId="{2C50CD50-795C-4CCD-80A4-77B5FCC7D428}" dt="2025-02-05T13:59:54.860" v="2888" actId="207"/>
          <ac:spMkLst>
            <pc:docMk/>
            <pc:sldMk cId="2981653337" sldId="521"/>
            <ac:spMk id="3" creationId="{924B19C4-E5AE-7CC5-A892-0AE585F9171B}"/>
          </ac:spMkLst>
        </pc:spChg>
      </pc:sldChg>
      <pc:sldChg chg="addSp modSp add mod ord">
        <pc:chgData name="Herb Klotz" userId="17d5509208aaf942" providerId="LiveId" clId="{2C50CD50-795C-4CCD-80A4-77B5FCC7D428}" dt="2025-02-05T20:42:23.896" v="4429"/>
        <pc:sldMkLst>
          <pc:docMk/>
          <pc:sldMk cId="1661589683" sldId="522"/>
        </pc:sldMkLst>
        <pc:spChg chg="add mod ord">
          <ac:chgData name="Herb Klotz" userId="17d5509208aaf942" providerId="LiveId" clId="{2C50CD50-795C-4CCD-80A4-77B5FCC7D428}" dt="2025-02-05T20:10:06.754" v="4348" actId="1076"/>
          <ac:spMkLst>
            <pc:docMk/>
            <pc:sldMk cId="1661589683" sldId="522"/>
            <ac:spMk id="3" creationId="{BEABD132-5B2E-A5DC-36C4-D1737985FF28}"/>
          </ac:spMkLst>
        </pc:spChg>
        <pc:spChg chg="add mod ord">
          <ac:chgData name="Herb Klotz" userId="17d5509208aaf942" providerId="LiveId" clId="{2C50CD50-795C-4CCD-80A4-77B5FCC7D428}" dt="2025-02-05T20:10:01.389" v="4347" actId="1076"/>
          <ac:spMkLst>
            <pc:docMk/>
            <pc:sldMk cId="1661589683" sldId="522"/>
            <ac:spMk id="4" creationId="{5B101151-EAA7-3DE6-E970-1CABA85D83DF}"/>
          </ac:spMkLst>
        </pc:spChg>
        <pc:spChg chg="mod ord">
          <ac:chgData name="Herb Klotz" userId="17d5509208aaf942" providerId="LiveId" clId="{2C50CD50-795C-4CCD-80A4-77B5FCC7D428}" dt="2025-02-05T14:26:54.936" v="3436" actId="20577"/>
          <ac:spMkLst>
            <pc:docMk/>
            <pc:sldMk cId="1661589683" sldId="522"/>
            <ac:spMk id="5" creationId="{8D2EF3B0-62E5-E56F-9CAB-05E3730102A3}"/>
          </ac:spMkLst>
        </pc:spChg>
        <pc:picChg chg="mod">
          <ac:chgData name="Herb Klotz" userId="17d5509208aaf942" providerId="LiveId" clId="{2C50CD50-795C-4CCD-80A4-77B5FCC7D428}" dt="2025-02-01T16:19:08.888" v="815" actId="1076"/>
          <ac:picMkLst>
            <pc:docMk/>
            <pc:sldMk cId="1661589683" sldId="522"/>
            <ac:picMk id="7" creationId="{08BFB435-CA0E-6359-02F3-D47B93CB7659}"/>
          </ac:picMkLst>
        </pc:picChg>
      </pc:sldChg>
      <pc:sldChg chg="add">
        <pc:chgData name="Herb Klotz" userId="17d5509208aaf942" providerId="LiveId" clId="{2C50CD50-795C-4CCD-80A4-77B5FCC7D428}" dt="2025-02-01T16:20:42.487" v="822"/>
        <pc:sldMkLst>
          <pc:docMk/>
          <pc:sldMk cId="858318384" sldId="523"/>
        </pc:sldMkLst>
      </pc:sldChg>
      <pc:sldChg chg="addSp modSp add mod">
        <pc:chgData name="Herb Klotz" userId="17d5509208aaf942" providerId="LiveId" clId="{2C50CD50-795C-4CCD-80A4-77B5FCC7D428}" dt="2025-02-05T16:03:28.416" v="3968" actId="113"/>
        <pc:sldMkLst>
          <pc:docMk/>
          <pc:sldMk cId="1839080673" sldId="524"/>
        </pc:sldMkLst>
        <pc:spChg chg="add mod">
          <ac:chgData name="Herb Klotz" userId="17d5509208aaf942" providerId="LiveId" clId="{2C50CD50-795C-4CCD-80A4-77B5FCC7D428}" dt="2025-02-05T16:03:28.416" v="3968" actId="113"/>
          <ac:spMkLst>
            <pc:docMk/>
            <pc:sldMk cId="1839080673" sldId="524"/>
            <ac:spMk id="2" creationId="{64D12DC0-6C9F-E4C7-E23C-9BA529231718}"/>
          </ac:spMkLst>
        </pc:spChg>
        <pc:spChg chg="mod">
          <ac:chgData name="Herb Klotz" userId="17d5509208aaf942" providerId="LiveId" clId="{2C50CD50-795C-4CCD-80A4-77B5FCC7D428}" dt="2025-02-01T16:40:45.427" v="1235" actId="1076"/>
          <ac:spMkLst>
            <pc:docMk/>
            <pc:sldMk cId="1839080673" sldId="524"/>
            <ac:spMk id="5" creationId="{039FEB58-9999-A943-3DB1-3A526EBC1B35}"/>
          </ac:spMkLst>
        </pc:spChg>
      </pc:sldChg>
      <pc:sldChg chg="addSp new del mod">
        <pc:chgData name="Herb Klotz" userId="17d5509208aaf942" providerId="LiveId" clId="{2C50CD50-795C-4CCD-80A4-77B5FCC7D428}" dt="2025-02-01T16:50:38.732" v="1467" actId="47"/>
        <pc:sldMkLst>
          <pc:docMk/>
          <pc:sldMk cId="3703243501" sldId="525"/>
        </pc:sldMkLst>
      </pc:sldChg>
      <pc:sldChg chg="modSp add mod">
        <pc:chgData name="Herb Klotz" userId="17d5509208aaf942" providerId="LiveId" clId="{2C50CD50-795C-4CCD-80A4-77B5FCC7D428}" dt="2025-02-12T18:52:22.996" v="4498" actId="1076"/>
        <pc:sldMkLst>
          <pc:docMk/>
          <pc:sldMk cId="3412949323" sldId="526"/>
        </pc:sldMkLst>
        <pc:spChg chg="mod">
          <ac:chgData name="Herb Klotz" userId="17d5509208aaf942" providerId="LiveId" clId="{2C50CD50-795C-4CCD-80A4-77B5FCC7D428}" dt="2025-02-12T18:52:22.996" v="4498" actId="1076"/>
          <ac:spMkLst>
            <pc:docMk/>
            <pc:sldMk cId="3412949323" sldId="526"/>
            <ac:spMk id="2" creationId="{665B0956-6948-33CD-2955-F1061C549A4D}"/>
          </ac:spMkLst>
        </pc:spChg>
        <pc:spChg chg="mod">
          <ac:chgData name="Herb Klotz" userId="17d5509208aaf942" providerId="LiveId" clId="{2C50CD50-795C-4CCD-80A4-77B5FCC7D428}" dt="2025-02-12T18:52:15.425" v="4497" actId="20577"/>
          <ac:spMkLst>
            <pc:docMk/>
            <pc:sldMk cId="3412949323" sldId="526"/>
            <ac:spMk id="5" creationId="{2979957E-4FE9-1053-A8CC-8D6A9698F59C}"/>
          </ac:spMkLst>
        </pc:spChg>
      </pc:sldChg>
      <pc:sldChg chg="addSp delSp modSp add mod">
        <pc:chgData name="Herb Klotz" userId="17d5509208aaf942" providerId="LiveId" clId="{2C50CD50-795C-4CCD-80A4-77B5FCC7D428}" dt="2025-02-01T19:36:12.939" v="2343" actId="14100"/>
        <pc:sldMkLst>
          <pc:docMk/>
          <pc:sldMk cId="1611241007" sldId="527"/>
        </pc:sldMkLst>
        <pc:spChg chg="mod">
          <ac:chgData name="Herb Klotz" userId="17d5509208aaf942" providerId="LiveId" clId="{2C50CD50-795C-4CCD-80A4-77B5FCC7D428}" dt="2025-02-01T19:36:12.939" v="2343" actId="14100"/>
          <ac:spMkLst>
            <pc:docMk/>
            <pc:sldMk cId="1611241007" sldId="527"/>
            <ac:spMk id="5" creationId="{291239EA-D537-DF47-9664-89CA12042522}"/>
          </ac:spMkLst>
        </pc:spChg>
        <pc:picChg chg="add mod">
          <ac:chgData name="Herb Klotz" userId="17d5509208aaf942" providerId="LiveId" clId="{2C50CD50-795C-4CCD-80A4-77B5FCC7D428}" dt="2025-02-01T16:50:24.388" v="1465" actId="1076"/>
          <ac:picMkLst>
            <pc:docMk/>
            <pc:sldMk cId="1611241007" sldId="527"/>
            <ac:picMk id="4" creationId="{DF38B4D1-E3F6-461A-388E-4478788D1BB2}"/>
          </ac:picMkLst>
        </pc:picChg>
      </pc:sldChg>
      <pc:sldChg chg="addSp delSp modSp add mod">
        <pc:chgData name="Herb Klotz" userId="17d5509208aaf942" providerId="LiveId" clId="{2C50CD50-795C-4CCD-80A4-77B5FCC7D428}" dt="2025-02-05T20:39:15.680" v="4428" actId="1076"/>
        <pc:sldMkLst>
          <pc:docMk/>
          <pc:sldMk cId="3134127366" sldId="528"/>
        </pc:sldMkLst>
        <pc:spChg chg="mod">
          <ac:chgData name="Herb Klotz" userId="17d5509208aaf942" providerId="LiveId" clId="{2C50CD50-795C-4CCD-80A4-77B5FCC7D428}" dt="2025-02-05T20:39:15.680" v="4428" actId="1076"/>
          <ac:spMkLst>
            <pc:docMk/>
            <pc:sldMk cId="3134127366" sldId="528"/>
            <ac:spMk id="2" creationId="{AD96D19D-7611-8E4D-0BF6-C6E8291D9AC7}"/>
          </ac:spMkLst>
        </pc:spChg>
        <pc:spChg chg="mod">
          <ac:chgData name="Herb Klotz" userId="17d5509208aaf942" providerId="LiveId" clId="{2C50CD50-795C-4CCD-80A4-77B5FCC7D428}" dt="2025-02-05T20:38:48.733" v="4426" actId="313"/>
          <ac:spMkLst>
            <pc:docMk/>
            <pc:sldMk cId="3134127366" sldId="528"/>
            <ac:spMk id="5" creationId="{53DF87C1-3A0B-3EBA-B73E-93FCD1CF55B8}"/>
          </ac:spMkLst>
        </pc:spChg>
        <pc:picChg chg="mod">
          <ac:chgData name="Herb Klotz" userId="17d5509208aaf942" providerId="LiveId" clId="{2C50CD50-795C-4CCD-80A4-77B5FCC7D428}" dt="2025-02-01T16:52:04.869" v="1495" actId="1076"/>
          <ac:picMkLst>
            <pc:docMk/>
            <pc:sldMk cId="3134127366" sldId="528"/>
            <ac:picMk id="3" creationId="{193E13EB-5112-09BD-7716-DC4F1E0D5DA6}"/>
          </ac:picMkLst>
        </pc:picChg>
        <pc:picChg chg="add mod">
          <ac:chgData name="Herb Klotz" userId="17d5509208aaf942" providerId="LiveId" clId="{2C50CD50-795C-4CCD-80A4-77B5FCC7D428}" dt="2025-02-05T20:38:33.986" v="4421" actId="1076"/>
          <ac:picMkLst>
            <pc:docMk/>
            <pc:sldMk cId="3134127366" sldId="528"/>
            <ac:picMk id="5122" creationId="{A9FEDA9C-E73C-C3EE-61FA-0F2374318241}"/>
          </ac:picMkLst>
        </pc:picChg>
      </pc:sldChg>
      <pc:sldChg chg="addSp delSp modSp add mod">
        <pc:chgData name="Herb Klotz" userId="17d5509208aaf942" providerId="LiveId" clId="{2C50CD50-795C-4CCD-80A4-77B5FCC7D428}" dt="2025-02-05T20:35:54.519" v="4413" actId="1076"/>
        <pc:sldMkLst>
          <pc:docMk/>
          <pc:sldMk cId="1063783164" sldId="529"/>
        </pc:sldMkLst>
        <pc:spChg chg="mod">
          <ac:chgData name="Herb Klotz" userId="17d5509208aaf942" providerId="LiveId" clId="{2C50CD50-795C-4CCD-80A4-77B5FCC7D428}" dt="2025-02-05T20:35:42.402" v="4409" actId="20577"/>
          <ac:spMkLst>
            <pc:docMk/>
            <pc:sldMk cId="1063783164" sldId="529"/>
            <ac:spMk id="2" creationId="{2DCFA9B6-864B-8318-BA32-66D6CA7F6DD6}"/>
          </ac:spMkLst>
        </pc:spChg>
        <pc:spChg chg="mod">
          <ac:chgData name="Herb Klotz" userId="17d5509208aaf942" providerId="LiveId" clId="{2C50CD50-795C-4CCD-80A4-77B5FCC7D428}" dt="2025-02-05T20:35:25.844" v="4403" actId="1076"/>
          <ac:spMkLst>
            <pc:docMk/>
            <pc:sldMk cId="1063783164" sldId="529"/>
            <ac:spMk id="8" creationId="{4DA0EBCA-1930-2B77-9DCF-5C572090E960}"/>
          </ac:spMkLst>
        </pc:spChg>
        <pc:picChg chg="add mod">
          <ac:chgData name="Herb Klotz" userId="17d5509208aaf942" providerId="LiveId" clId="{2C50CD50-795C-4CCD-80A4-77B5FCC7D428}" dt="2025-02-05T20:35:54.519" v="4413" actId="1076"/>
          <ac:picMkLst>
            <pc:docMk/>
            <pc:sldMk cId="1063783164" sldId="529"/>
            <ac:picMk id="4100" creationId="{37C7D34C-80A9-B982-EAF0-5EDD0FD4FA4D}"/>
          </ac:picMkLst>
        </pc:picChg>
      </pc:sldChg>
      <pc:sldChg chg="addSp delSp modSp add mod">
        <pc:chgData name="Herb Klotz" userId="17d5509208aaf942" providerId="LiveId" clId="{2C50CD50-795C-4CCD-80A4-77B5FCC7D428}" dt="2025-02-05T20:42:56.584" v="4435" actId="478"/>
        <pc:sldMkLst>
          <pc:docMk/>
          <pc:sldMk cId="1091927113" sldId="530"/>
        </pc:sldMkLst>
        <pc:spChg chg="mod">
          <ac:chgData name="Herb Klotz" userId="17d5509208aaf942" providerId="LiveId" clId="{2C50CD50-795C-4CCD-80A4-77B5FCC7D428}" dt="2025-02-01T17:35:25.220" v="2261" actId="20577"/>
          <ac:spMkLst>
            <pc:docMk/>
            <pc:sldMk cId="1091927113" sldId="530"/>
            <ac:spMk id="2" creationId="{657FDB02-37DB-025E-B085-2E248654F2E7}"/>
          </ac:spMkLst>
        </pc:spChg>
        <pc:spChg chg="mod">
          <ac:chgData name="Herb Klotz" userId="17d5509208aaf942" providerId="LiveId" clId="{2C50CD50-795C-4CCD-80A4-77B5FCC7D428}" dt="2025-02-01T17:35:20.039" v="2254" actId="1076"/>
          <ac:spMkLst>
            <pc:docMk/>
            <pc:sldMk cId="1091927113" sldId="530"/>
            <ac:spMk id="8" creationId="{9F297B3F-BE78-DB45-EDD0-DE5BB321C739}"/>
          </ac:spMkLst>
        </pc:spChg>
      </pc:sldChg>
      <pc:sldChg chg="add del">
        <pc:chgData name="Herb Klotz" userId="17d5509208aaf942" providerId="LiveId" clId="{2C50CD50-795C-4CCD-80A4-77B5FCC7D428}" dt="2025-02-12T19:47:45.538" v="5127" actId="47"/>
        <pc:sldMkLst>
          <pc:docMk/>
          <pc:sldMk cId="1932891666" sldId="531"/>
        </pc:sldMkLst>
      </pc:sldChg>
      <pc:sldChg chg="modSp new del mod">
        <pc:chgData name="Herb Klotz" userId="17d5509208aaf942" providerId="LiveId" clId="{2C50CD50-795C-4CCD-80A4-77B5FCC7D428}" dt="2025-02-05T14:15:37.111" v="3223" actId="47"/>
        <pc:sldMkLst>
          <pc:docMk/>
          <pc:sldMk cId="2793178479" sldId="532"/>
        </pc:sldMkLst>
      </pc:sldChg>
      <pc:sldChg chg="addSp modSp new del mod modClrScheme chgLayout">
        <pc:chgData name="Herb Klotz" userId="17d5509208aaf942" providerId="LiveId" clId="{2C50CD50-795C-4CCD-80A4-77B5FCC7D428}" dt="2025-02-05T14:35:38.097" v="3780" actId="47"/>
        <pc:sldMkLst>
          <pc:docMk/>
          <pc:sldMk cId="3221990279" sldId="533"/>
        </pc:sldMkLst>
      </pc:sldChg>
      <pc:sldChg chg="addSp delSp modSp add mod">
        <pc:chgData name="Herb Klotz" userId="17d5509208aaf942" providerId="LiveId" clId="{2C50CD50-795C-4CCD-80A4-77B5FCC7D428}" dt="2025-02-12T17:27:22.229" v="4441" actId="113"/>
        <pc:sldMkLst>
          <pc:docMk/>
          <pc:sldMk cId="960692566" sldId="534"/>
        </pc:sldMkLst>
        <pc:spChg chg="mod">
          <ac:chgData name="Herb Klotz" userId="17d5509208aaf942" providerId="LiveId" clId="{2C50CD50-795C-4CCD-80A4-77B5FCC7D428}" dt="2025-02-12T17:27:22.229" v="4441" actId="113"/>
          <ac:spMkLst>
            <pc:docMk/>
            <pc:sldMk cId="960692566" sldId="534"/>
            <ac:spMk id="2" creationId="{4AC93868-B116-2BF3-E846-CE4DF6B45559}"/>
          </ac:spMkLst>
        </pc:spChg>
        <pc:spChg chg="mod">
          <ac:chgData name="Herb Klotz" userId="17d5509208aaf942" providerId="LiveId" clId="{2C50CD50-795C-4CCD-80A4-77B5FCC7D428}" dt="2025-02-04T21:41:36.057" v="2653" actId="20577"/>
          <ac:spMkLst>
            <pc:docMk/>
            <pc:sldMk cId="960692566" sldId="534"/>
            <ac:spMk id="8" creationId="{0DFB3247-375E-4BA1-BE2F-21B99996D89A}"/>
          </ac:spMkLst>
        </pc:spChg>
        <pc:picChg chg="add mod">
          <ac:chgData name="Herb Klotz" userId="17d5509208aaf942" providerId="LiveId" clId="{2C50CD50-795C-4CCD-80A4-77B5FCC7D428}" dt="2025-02-05T20:19:25.754" v="4367" actId="1076"/>
          <ac:picMkLst>
            <pc:docMk/>
            <pc:sldMk cId="960692566" sldId="534"/>
            <ac:picMk id="2054" creationId="{B752C803-D3A6-9AF6-C6CE-A479BA896F12}"/>
          </ac:picMkLst>
        </pc:picChg>
      </pc:sldChg>
      <pc:sldChg chg="addSp delSp modSp new mod modClrScheme chgLayout">
        <pc:chgData name="Herb Klotz" userId="17d5509208aaf942" providerId="LiveId" clId="{2C50CD50-795C-4CCD-80A4-77B5FCC7D428}" dt="2025-02-04T21:50:43.930" v="2682" actId="1076"/>
        <pc:sldMkLst>
          <pc:docMk/>
          <pc:sldMk cId="3187118767" sldId="535"/>
        </pc:sldMkLst>
        <pc:spChg chg="add mod">
          <ac:chgData name="Herb Klotz" userId="17d5509208aaf942" providerId="LiveId" clId="{2C50CD50-795C-4CCD-80A4-77B5FCC7D428}" dt="2025-02-04T21:50:43.930" v="2682" actId="1076"/>
          <ac:spMkLst>
            <pc:docMk/>
            <pc:sldMk cId="3187118767" sldId="535"/>
            <ac:spMk id="4" creationId="{DF04279B-ED84-7DBF-DE80-BA644D8514A4}"/>
          </ac:spMkLst>
        </pc:spChg>
        <pc:picChg chg="add mod">
          <ac:chgData name="Herb Klotz" userId="17d5509208aaf942" providerId="LiveId" clId="{2C50CD50-795C-4CCD-80A4-77B5FCC7D428}" dt="2025-02-04T21:50:13.817" v="2667" actId="1076"/>
          <ac:picMkLst>
            <pc:docMk/>
            <pc:sldMk cId="3187118767" sldId="535"/>
            <ac:picMk id="5" creationId="{0B7AF04D-6E49-BDFA-6E44-30645FFF93D7}"/>
          </ac:picMkLst>
        </pc:picChg>
        <pc:picChg chg="add mod">
          <ac:chgData name="Herb Klotz" userId="17d5509208aaf942" providerId="LiveId" clId="{2C50CD50-795C-4CCD-80A4-77B5FCC7D428}" dt="2025-02-04T21:50:12.161" v="2666" actId="1076"/>
          <ac:picMkLst>
            <pc:docMk/>
            <pc:sldMk cId="3187118767" sldId="535"/>
            <ac:picMk id="6" creationId="{4C41384E-B99B-BE38-120B-15385A4CB787}"/>
          </ac:picMkLst>
        </pc:picChg>
        <pc:picChg chg="add mod ord">
          <ac:chgData name="Herb Klotz" userId="17d5509208aaf942" providerId="LiveId" clId="{2C50CD50-795C-4CCD-80A4-77B5FCC7D428}" dt="2025-02-04T21:50:40.753" v="2681" actId="1076"/>
          <ac:picMkLst>
            <pc:docMk/>
            <pc:sldMk cId="3187118767" sldId="535"/>
            <ac:picMk id="7" creationId="{4E425458-9E1A-A561-3FAD-7B198F09E818}"/>
          </ac:picMkLst>
        </pc:picChg>
      </pc:sldChg>
      <pc:sldChg chg="addSp delSp modSp add mod">
        <pc:chgData name="Herb Klotz" userId="17d5509208aaf942" providerId="LiveId" clId="{2C50CD50-795C-4CCD-80A4-77B5FCC7D428}" dt="2025-02-05T20:02:45.876" v="4346" actId="14100"/>
        <pc:sldMkLst>
          <pc:docMk/>
          <pc:sldMk cId="980752879" sldId="536"/>
        </pc:sldMkLst>
        <pc:spChg chg="mod">
          <ac:chgData name="Herb Klotz" userId="17d5509208aaf942" providerId="LiveId" clId="{2C50CD50-795C-4CCD-80A4-77B5FCC7D428}" dt="2025-02-05T14:06:23.228" v="3013" actId="1076"/>
          <ac:spMkLst>
            <pc:docMk/>
            <pc:sldMk cId="980752879" sldId="536"/>
            <ac:spMk id="155" creationId="{49BDD308-9EBA-956F-A57C-EBD292733EFF}"/>
          </ac:spMkLst>
        </pc:spChg>
        <pc:spChg chg="mod">
          <ac:chgData name="Herb Klotz" userId="17d5509208aaf942" providerId="LiveId" clId="{2C50CD50-795C-4CCD-80A4-77B5FCC7D428}" dt="2025-02-05T16:04:35.167" v="3975" actId="20577"/>
          <ac:spMkLst>
            <pc:docMk/>
            <pc:sldMk cId="980752879" sldId="536"/>
            <ac:spMk id="157" creationId="{3882101C-4338-4BCF-B4AE-3668CAE547EE}"/>
          </ac:spMkLst>
        </pc:spChg>
        <pc:picChg chg="mod">
          <ac:chgData name="Herb Klotz" userId="17d5509208aaf942" providerId="LiveId" clId="{2C50CD50-795C-4CCD-80A4-77B5FCC7D428}" dt="2025-02-05T20:02:18.480" v="4341" actId="1076"/>
          <ac:picMkLst>
            <pc:docMk/>
            <pc:sldMk cId="980752879" sldId="536"/>
            <ac:picMk id="2" creationId="{439BB7CB-9DAD-6E3A-9FD1-E318F55E8CC6}"/>
          </ac:picMkLst>
        </pc:picChg>
        <pc:picChg chg="add mod">
          <ac:chgData name="Herb Klotz" userId="17d5509208aaf942" providerId="LiveId" clId="{2C50CD50-795C-4CCD-80A4-77B5FCC7D428}" dt="2025-02-05T20:02:45.876" v="4346" actId="14100"/>
          <ac:picMkLst>
            <pc:docMk/>
            <pc:sldMk cId="980752879" sldId="536"/>
            <ac:picMk id="1026" creationId="{6492EAEC-B442-AF24-3207-F23E52B2B787}"/>
          </ac:picMkLst>
        </pc:picChg>
      </pc:sldChg>
      <pc:sldChg chg="modSp add mod">
        <pc:chgData name="Herb Klotz" userId="17d5509208aaf942" providerId="LiveId" clId="{2C50CD50-795C-4CCD-80A4-77B5FCC7D428}" dt="2025-02-12T19:55:24.670" v="5232" actId="255"/>
        <pc:sldMkLst>
          <pc:docMk/>
          <pc:sldMk cId="2287349936" sldId="537"/>
        </pc:sldMkLst>
        <pc:spChg chg="mod">
          <ac:chgData name="Herb Klotz" userId="17d5509208aaf942" providerId="LiveId" clId="{2C50CD50-795C-4CCD-80A4-77B5FCC7D428}" dt="2025-02-12T19:54:34.295" v="5231" actId="1076"/>
          <ac:spMkLst>
            <pc:docMk/>
            <pc:sldMk cId="2287349936" sldId="537"/>
            <ac:spMk id="4" creationId="{4A966E96-C7EB-D4DE-EBF0-FCF5D9E7546A}"/>
          </ac:spMkLst>
        </pc:spChg>
        <pc:spChg chg="mod">
          <ac:chgData name="Herb Klotz" userId="17d5509208aaf942" providerId="LiveId" clId="{2C50CD50-795C-4CCD-80A4-77B5FCC7D428}" dt="2025-02-12T19:55:24.670" v="5232" actId="255"/>
          <ac:spMkLst>
            <pc:docMk/>
            <pc:sldMk cId="2287349936" sldId="537"/>
            <ac:spMk id="6" creationId="{3AEBABFA-A23A-B1C6-964F-266EA6F08DA4}"/>
          </ac:spMkLst>
        </pc:spChg>
      </pc:sldChg>
      <pc:sldChg chg="add del">
        <pc:chgData name="Herb Klotz" userId="17d5509208aaf942" providerId="LiveId" clId="{2C50CD50-795C-4CCD-80A4-77B5FCC7D428}" dt="2025-02-05T14:13:56.308" v="3131"/>
        <pc:sldMkLst>
          <pc:docMk/>
          <pc:sldMk cId="3819761359" sldId="537"/>
        </pc:sldMkLst>
      </pc:sldChg>
      <pc:sldChg chg="modSp add mod ord">
        <pc:chgData name="Herb Klotz" userId="17d5509208aaf942" providerId="LiveId" clId="{2C50CD50-795C-4CCD-80A4-77B5FCC7D428}" dt="2025-02-12T18:53:54.211" v="4517" actId="20577"/>
        <pc:sldMkLst>
          <pc:docMk/>
          <pc:sldMk cId="208276505" sldId="538"/>
        </pc:sldMkLst>
        <pc:spChg chg="mod">
          <ac:chgData name="Herb Klotz" userId="17d5509208aaf942" providerId="LiveId" clId="{2C50CD50-795C-4CCD-80A4-77B5FCC7D428}" dt="2025-02-12T18:53:54.211" v="4517" actId="20577"/>
          <ac:spMkLst>
            <pc:docMk/>
            <pc:sldMk cId="208276505" sldId="538"/>
            <ac:spMk id="2" creationId="{F2867F63-A98D-4FC2-90B8-5E78CDE1F651}"/>
          </ac:spMkLst>
        </pc:spChg>
        <pc:spChg chg="mod">
          <ac:chgData name="Herb Klotz" userId="17d5509208aaf942" providerId="LiveId" clId="{2C50CD50-795C-4CCD-80A4-77B5FCC7D428}" dt="2025-02-05T16:13:31.133" v="4210" actId="20577"/>
          <ac:spMkLst>
            <pc:docMk/>
            <pc:sldMk cId="208276505" sldId="538"/>
            <ac:spMk id="8" creationId="{8EF1B89A-5CCF-2307-45C6-BE4B951CDA40}"/>
          </ac:spMkLst>
        </pc:spChg>
      </pc:sldChg>
      <pc:sldChg chg="modSp add mod">
        <pc:chgData name="Herb Klotz" userId="17d5509208aaf942" providerId="LiveId" clId="{2C50CD50-795C-4CCD-80A4-77B5FCC7D428}" dt="2025-02-12T19:23:58.292" v="5076" actId="207"/>
        <pc:sldMkLst>
          <pc:docMk/>
          <pc:sldMk cId="2907840105" sldId="539"/>
        </pc:sldMkLst>
        <pc:spChg chg="mod">
          <ac:chgData name="Herb Klotz" userId="17d5509208aaf942" providerId="LiveId" clId="{2C50CD50-795C-4CCD-80A4-77B5FCC7D428}" dt="2025-02-12T19:23:58.292" v="5076" actId="207"/>
          <ac:spMkLst>
            <pc:docMk/>
            <pc:sldMk cId="2907840105" sldId="539"/>
            <ac:spMk id="2" creationId="{B26610EB-6325-B922-019C-9731AD85464E}"/>
          </ac:spMkLst>
        </pc:spChg>
        <pc:spChg chg="mod">
          <ac:chgData name="Herb Klotz" userId="17d5509208aaf942" providerId="LiveId" clId="{2C50CD50-795C-4CCD-80A4-77B5FCC7D428}" dt="2025-02-05T14:33:57.027" v="3770" actId="255"/>
          <ac:spMkLst>
            <pc:docMk/>
            <pc:sldMk cId="2907840105" sldId="539"/>
            <ac:spMk id="5" creationId="{54B36285-2548-77CE-9B4B-8BA642F1E07D}"/>
          </ac:spMkLst>
        </pc:spChg>
      </pc:sldChg>
      <pc:sldChg chg="modSp add mod">
        <pc:chgData name="Herb Klotz" userId="17d5509208aaf942" providerId="LiveId" clId="{2C50CD50-795C-4CCD-80A4-77B5FCC7D428}" dt="2025-02-05T20:10:23.337" v="4350" actId="1076"/>
        <pc:sldMkLst>
          <pc:docMk/>
          <pc:sldMk cId="385953956" sldId="540"/>
        </pc:sldMkLst>
        <pc:spChg chg="mod">
          <ac:chgData name="Herb Klotz" userId="17d5509208aaf942" providerId="LiveId" clId="{2C50CD50-795C-4CCD-80A4-77B5FCC7D428}" dt="2025-02-05T20:10:23.337" v="4350" actId="1076"/>
          <ac:spMkLst>
            <pc:docMk/>
            <pc:sldMk cId="385953956" sldId="540"/>
            <ac:spMk id="3" creationId="{187EFFA6-F1D8-2170-C273-A9EA55BED103}"/>
          </ac:spMkLst>
        </pc:spChg>
        <pc:spChg chg="mod">
          <ac:chgData name="Herb Klotz" userId="17d5509208aaf942" providerId="LiveId" clId="{2C50CD50-795C-4CCD-80A4-77B5FCC7D428}" dt="2025-02-05T20:10:20.080" v="4349" actId="1076"/>
          <ac:spMkLst>
            <pc:docMk/>
            <pc:sldMk cId="385953956" sldId="540"/>
            <ac:spMk id="4" creationId="{2D0462A0-5D32-15F6-2E16-5576EA8846C8}"/>
          </ac:spMkLst>
        </pc:spChg>
      </pc:sldChg>
      <pc:sldChg chg="modSp add mod">
        <pc:chgData name="Herb Klotz" userId="17d5509208aaf942" providerId="LiveId" clId="{2C50CD50-795C-4CCD-80A4-77B5FCC7D428}" dt="2025-02-12T19:24:57.937" v="5111" actId="20577"/>
        <pc:sldMkLst>
          <pc:docMk/>
          <pc:sldMk cId="497717986" sldId="541"/>
        </pc:sldMkLst>
        <pc:spChg chg="mod">
          <ac:chgData name="Herb Klotz" userId="17d5509208aaf942" providerId="LiveId" clId="{2C50CD50-795C-4CCD-80A4-77B5FCC7D428}" dt="2025-02-12T19:24:57.937" v="5111" actId="20577"/>
          <ac:spMkLst>
            <pc:docMk/>
            <pc:sldMk cId="497717986" sldId="541"/>
            <ac:spMk id="4" creationId="{1038EA1C-607F-5099-EAE8-1C4105632384}"/>
          </ac:spMkLst>
        </pc:spChg>
        <pc:spChg chg="mod">
          <ac:chgData name="Herb Klotz" userId="17d5509208aaf942" providerId="LiveId" clId="{2C50CD50-795C-4CCD-80A4-77B5FCC7D428}" dt="2025-02-05T14:35:44.407" v="3782" actId="20577"/>
          <ac:spMkLst>
            <pc:docMk/>
            <pc:sldMk cId="497717986" sldId="541"/>
            <ac:spMk id="6" creationId="{7240C2DD-F2DA-039B-0366-A4DA21FCE5A8}"/>
          </ac:spMkLst>
        </pc:spChg>
      </pc:sldChg>
      <pc:sldChg chg="modSp add mod">
        <pc:chgData name="Herb Klotz" userId="17d5509208aaf942" providerId="LiveId" clId="{2C50CD50-795C-4CCD-80A4-77B5FCC7D428}" dt="2025-02-12T19:23:53.640" v="5075" actId="207"/>
        <pc:sldMkLst>
          <pc:docMk/>
          <pc:sldMk cId="96242490" sldId="542"/>
        </pc:sldMkLst>
        <pc:spChg chg="mod">
          <ac:chgData name="Herb Klotz" userId="17d5509208aaf942" providerId="LiveId" clId="{2C50CD50-795C-4CCD-80A4-77B5FCC7D428}" dt="2025-02-12T19:23:53.640" v="5075" actId="207"/>
          <ac:spMkLst>
            <pc:docMk/>
            <pc:sldMk cId="96242490" sldId="542"/>
            <ac:spMk id="2" creationId="{CEFB3B42-1FB0-989C-9510-B9CE47ED7D8B}"/>
          </ac:spMkLst>
        </pc:spChg>
        <pc:spChg chg="mod">
          <ac:chgData name="Herb Klotz" userId="17d5509208aaf942" providerId="LiveId" clId="{2C50CD50-795C-4CCD-80A4-77B5FCC7D428}" dt="2025-02-12T19:23:29.284" v="5073" actId="1076"/>
          <ac:spMkLst>
            <pc:docMk/>
            <pc:sldMk cId="96242490" sldId="542"/>
            <ac:spMk id="5" creationId="{5B283ED5-6E37-EDCB-1A89-641701D0535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26102C-41FE-F949-85E9-4064AE92EDF5}"/>
              </a:ext>
            </a:extLst>
          </p:cNvPr>
          <p:cNvSpPr>
            <a:spLocks noGrp="1"/>
          </p:cNvSpPr>
          <p:nvPr>
            <p:ph type="hdr" sz="quarter"/>
          </p:nvPr>
        </p:nvSpPr>
        <p:spPr>
          <a:xfrm>
            <a:off x="1" y="0"/>
            <a:ext cx="4068339" cy="356357"/>
          </a:xfrm>
          <a:prstGeom prst="rect">
            <a:avLst/>
          </a:prstGeom>
        </p:spPr>
        <p:txBody>
          <a:bodyPr vert="horz" lIns="94224" tIns="47112" rIns="94224" bIns="47112" rtlCol="0"/>
          <a:lstStyle>
            <a:lvl1pPr algn="l">
              <a:defRPr sz="1200"/>
            </a:lvl1pPr>
          </a:lstStyle>
          <a:p>
            <a:endParaRPr lang="en-US"/>
          </a:p>
        </p:txBody>
      </p:sp>
      <p:sp>
        <p:nvSpPr>
          <p:cNvPr id="3" name="Date Placeholder 2">
            <a:extLst>
              <a:ext uri="{FF2B5EF4-FFF2-40B4-BE49-F238E27FC236}">
                <a16:creationId xmlns:a16="http://schemas.microsoft.com/office/drawing/2014/main" id="{13F8F602-DF68-6045-8E10-F9F6E3393F36}"/>
              </a:ext>
            </a:extLst>
          </p:cNvPr>
          <p:cNvSpPr>
            <a:spLocks noGrp="1"/>
          </p:cNvSpPr>
          <p:nvPr>
            <p:ph type="dt" sz="quarter" idx="1"/>
          </p:nvPr>
        </p:nvSpPr>
        <p:spPr>
          <a:xfrm>
            <a:off x="5317964" y="0"/>
            <a:ext cx="4068339" cy="356357"/>
          </a:xfrm>
          <a:prstGeom prst="rect">
            <a:avLst/>
          </a:prstGeom>
        </p:spPr>
        <p:txBody>
          <a:bodyPr vert="horz" lIns="94224" tIns="47112" rIns="94224" bIns="47112" rtlCol="0"/>
          <a:lstStyle>
            <a:lvl1pPr algn="r">
              <a:defRPr sz="1200"/>
            </a:lvl1pPr>
          </a:lstStyle>
          <a:p>
            <a:fld id="{B47BBDB7-38A4-1C43-BBC6-E1277EB124B6}" type="datetimeFigureOut">
              <a:rPr lang="en-US" smtClean="0"/>
              <a:t>2/12/2025</a:t>
            </a:fld>
            <a:endParaRPr lang="en-US"/>
          </a:p>
        </p:txBody>
      </p:sp>
      <p:sp>
        <p:nvSpPr>
          <p:cNvPr id="4" name="Footer Placeholder 3">
            <a:extLst>
              <a:ext uri="{FF2B5EF4-FFF2-40B4-BE49-F238E27FC236}">
                <a16:creationId xmlns:a16="http://schemas.microsoft.com/office/drawing/2014/main" id="{4AB20290-F8C0-6344-A95F-E1216AF60037}"/>
              </a:ext>
            </a:extLst>
          </p:cNvPr>
          <p:cNvSpPr>
            <a:spLocks noGrp="1"/>
          </p:cNvSpPr>
          <p:nvPr>
            <p:ph type="ftr" sz="quarter" idx="2"/>
          </p:nvPr>
        </p:nvSpPr>
        <p:spPr>
          <a:xfrm>
            <a:off x="1" y="6746120"/>
            <a:ext cx="4068339" cy="356356"/>
          </a:xfrm>
          <a:prstGeom prst="rect">
            <a:avLst/>
          </a:prstGeom>
        </p:spPr>
        <p:txBody>
          <a:bodyPr vert="horz" lIns="94224" tIns="47112" rIns="94224" bIns="47112"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C87FEA4-3450-1943-93B3-8B182D81DB06}"/>
              </a:ext>
            </a:extLst>
          </p:cNvPr>
          <p:cNvSpPr>
            <a:spLocks noGrp="1"/>
          </p:cNvSpPr>
          <p:nvPr>
            <p:ph type="sldNum" sz="quarter" idx="3"/>
          </p:nvPr>
        </p:nvSpPr>
        <p:spPr>
          <a:xfrm>
            <a:off x="5317964" y="6746120"/>
            <a:ext cx="4068339" cy="356356"/>
          </a:xfrm>
          <a:prstGeom prst="rect">
            <a:avLst/>
          </a:prstGeom>
        </p:spPr>
        <p:txBody>
          <a:bodyPr vert="horz" lIns="94224" tIns="47112" rIns="94224" bIns="47112" rtlCol="0" anchor="b"/>
          <a:lstStyle>
            <a:lvl1pPr algn="r">
              <a:defRPr sz="1200"/>
            </a:lvl1pPr>
          </a:lstStyle>
          <a:p>
            <a:fld id="{CD98E168-414E-3545-B8F4-A09835A10E3A}" type="slidenum">
              <a:rPr lang="en-US" smtClean="0"/>
              <a:t>‹#›</a:t>
            </a:fld>
            <a:endParaRPr lang="en-US"/>
          </a:p>
        </p:txBody>
      </p:sp>
    </p:spTree>
    <p:extLst>
      <p:ext uri="{BB962C8B-B14F-4D97-AF65-F5344CB8AC3E}">
        <p14:creationId xmlns:p14="http://schemas.microsoft.com/office/powerpoint/2010/main" val="39679445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68339" cy="356357"/>
          </a:xfrm>
          <a:prstGeom prst="rect">
            <a:avLst/>
          </a:prstGeom>
        </p:spPr>
        <p:txBody>
          <a:bodyPr vert="horz" lIns="94224" tIns="47112" rIns="94224" bIns="47112" rtlCol="0"/>
          <a:lstStyle>
            <a:lvl1pPr algn="l">
              <a:defRPr sz="1200"/>
            </a:lvl1pPr>
          </a:lstStyle>
          <a:p>
            <a:endParaRPr lang="en-US"/>
          </a:p>
        </p:txBody>
      </p:sp>
      <p:sp>
        <p:nvSpPr>
          <p:cNvPr id="3" name="Date Placeholder 2"/>
          <p:cNvSpPr>
            <a:spLocks noGrp="1"/>
          </p:cNvSpPr>
          <p:nvPr>
            <p:ph type="dt" idx="1"/>
          </p:nvPr>
        </p:nvSpPr>
        <p:spPr>
          <a:xfrm>
            <a:off x="5317964" y="0"/>
            <a:ext cx="4068339" cy="356357"/>
          </a:xfrm>
          <a:prstGeom prst="rect">
            <a:avLst/>
          </a:prstGeom>
        </p:spPr>
        <p:txBody>
          <a:bodyPr vert="horz" lIns="94224" tIns="47112" rIns="94224" bIns="47112" rtlCol="0"/>
          <a:lstStyle>
            <a:lvl1pPr algn="r">
              <a:defRPr sz="1200"/>
            </a:lvl1pPr>
          </a:lstStyle>
          <a:p>
            <a:fld id="{23A3FBF5-5FB2-4161-A90B-716D406F6D37}" type="datetimeFigureOut">
              <a:rPr lang="en-US" smtClean="0"/>
              <a:t>2/12/2025</a:t>
            </a:fld>
            <a:endParaRPr lang="en-US"/>
          </a:p>
        </p:txBody>
      </p:sp>
      <p:sp>
        <p:nvSpPr>
          <p:cNvPr id="4" name="Slide Image Placeholder 3"/>
          <p:cNvSpPr>
            <a:spLocks noGrp="1" noRot="1" noChangeAspect="1"/>
          </p:cNvSpPr>
          <p:nvPr>
            <p:ph type="sldImg" idx="2"/>
          </p:nvPr>
        </p:nvSpPr>
        <p:spPr>
          <a:xfrm>
            <a:off x="2563813" y="887413"/>
            <a:ext cx="4260850" cy="2397125"/>
          </a:xfrm>
          <a:prstGeom prst="rect">
            <a:avLst/>
          </a:prstGeom>
          <a:noFill/>
          <a:ln w="12700">
            <a:solidFill>
              <a:prstClr val="black"/>
            </a:solidFill>
          </a:ln>
        </p:spPr>
        <p:txBody>
          <a:bodyPr vert="horz" lIns="94224" tIns="47112" rIns="94224" bIns="47112" rtlCol="0" anchor="ctr"/>
          <a:lstStyle/>
          <a:p>
            <a:endParaRPr lang="en-US"/>
          </a:p>
        </p:txBody>
      </p:sp>
      <p:sp>
        <p:nvSpPr>
          <p:cNvPr id="5" name="Notes Placeholder 4"/>
          <p:cNvSpPr>
            <a:spLocks noGrp="1"/>
          </p:cNvSpPr>
          <p:nvPr>
            <p:ph type="body" sz="quarter" idx="3"/>
          </p:nvPr>
        </p:nvSpPr>
        <p:spPr>
          <a:xfrm>
            <a:off x="938848" y="3418066"/>
            <a:ext cx="7510780" cy="2796600"/>
          </a:xfrm>
          <a:prstGeom prst="rect">
            <a:avLst/>
          </a:prstGeom>
        </p:spPr>
        <p:txBody>
          <a:bodyPr vert="horz" lIns="94224" tIns="47112" rIns="94224" bIns="4711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746120"/>
            <a:ext cx="4068339" cy="356356"/>
          </a:xfrm>
          <a:prstGeom prst="rect">
            <a:avLst/>
          </a:prstGeom>
        </p:spPr>
        <p:txBody>
          <a:bodyPr vert="horz" lIns="94224" tIns="47112" rIns="94224" bIns="47112" rtlCol="0" anchor="b"/>
          <a:lstStyle>
            <a:lvl1pPr algn="l">
              <a:defRPr sz="1200"/>
            </a:lvl1pPr>
          </a:lstStyle>
          <a:p>
            <a:endParaRPr lang="en-US"/>
          </a:p>
        </p:txBody>
      </p:sp>
      <p:sp>
        <p:nvSpPr>
          <p:cNvPr id="7" name="Slide Number Placeholder 6"/>
          <p:cNvSpPr>
            <a:spLocks noGrp="1"/>
          </p:cNvSpPr>
          <p:nvPr>
            <p:ph type="sldNum" sz="quarter" idx="5"/>
          </p:nvPr>
        </p:nvSpPr>
        <p:spPr>
          <a:xfrm>
            <a:off x="5317964" y="6746120"/>
            <a:ext cx="4068339" cy="356356"/>
          </a:xfrm>
          <a:prstGeom prst="rect">
            <a:avLst/>
          </a:prstGeom>
        </p:spPr>
        <p:txBody>
          <a:bodyPr vert="horz" lIns="94224" tIns="47112" rIns="94224" bIns="47112" rtlCol="0" anchor="b"/>
          <a:lstStyle>
            <a:lvl1pPr algn="r">
              <a:defRPr sz="1200"/>
            </a:lvl1pPr>
          </a:lstStyle>
          <a:p>
            <a:fld id="{ECF2206C-F2E9-4408-A090-1C57F73B417C}" type="slidenum">
              <a:rPr lang="en-US" smtClean="0"/>
              <a:t>‹#›</a:t>
            </a:fld>
            <a:endParaRPr lang="en-US"/>
          </a:p>
        </p:txBody>
      </p:sp>
    </p:spTree>
    <p:extLst>
      <p:ext uri="{BB962C8B-B14F-4D97-AF65-F5344CB8AC3E}">
        <p14:creationId xmlns:p14="http://schemas.microsoft.com/office/powerpoint/2010/main" val="1438817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94CC29-46D2-7FF3-0EBE-EDA6E5C776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1BEFE4-00C7-E5A2-2038-6CEC7A53B6C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A689B1-F4AD-91C9-10E2-6179374757B9}"/>
              </a:ext>
            </a:extLst>
          </p:cNvPr>
          <p:cNvSpPr>
            <a:spLocks noGrp="1"/>
          </p:cNvSpPr>
          <p:nvPr>
            <p:ph type="body" idx="1"/>
          </p:nvPr>
        </p:nvSpPr>
        <p:spPr/>
        <p:txBody>
          <a:bodyPr/>
          <a:lstStyle/>
          <a:p>
            <a:pPr algn="l" rtl="0"/>
            <a:r>
              <a:rPr lang="pt-br" sz="1200" b="0" i="0" u="none" kern="1200" baseline="0">
                <a:solidFill>
                  <a:schemeClr val="tx1"/>
                </a:solidFill>
                <a:effectLst/>
                <a:latin typeface="+mn-lt"/>
                <a:ea typeface="+mn-ea"/>
                <a:cs typeface="+mn-cs"/>
              </a:rPr>
              <a:t>And just 25 percent of people surveyed said they knew someone in Rotary. All of us here know how this is playing out in real life. Membership has dropped as much as 18 percent in North America and elsewhere. We set a record in 2018 for the number of people who left Rotary. </a:t>
            </a:r>
            <a:endParaRPr lang="pt-br" dirty="0"/>
          </a:p>
        </p:txBody>
      </p:sp>
      <p:sp>
        <p:nvSpPr>
          <p:cNvPr id="4" name="Slide Number Placeholder 3">
            <a:extLst>
              <a:ext uri="{FF2B5EF4-FFF2-40B4-BE49-F238E27FC236}">
                <a16:creationId xmlns:a16="http://schemas.microsoft.com/office/drawing/2014/main" id="{B5E9BD6B-CDAA-F3D9-A47A-5BB69D00FD16}"/>
              </a:ext>
            </a:extLst>
          </p:cNvPr>
          <p:cNvSpPr>
            <a:spLocks noGrp="1"/>
          </p:cNvSpPr>
          <p:nvPr>
            <p:ph type="sldNum" sz="quarter" idx="10"/>
          </p:nvPr>
        </p:nvSpPr>
        <p:spPr/>
        <p:txBody>
          <a:bodyPr/>
          <a:lstStyle/>
          <a:p>
            <a:pPr algn="l" rtl="0"/>
            <a:fld id="{ECF2206C-F2E9-4408-A090-1C57F73B417C}" type="slidenum">
              <a:rPr/>
              <a:t>6</a:t>
            </a:fld>
            <a:endParaRPr lang="pt-br"/>
          </a:p>
        </p:txBody>
      </p:sp>
    </p:spTree>
    <p:extLst>
      <p:ext uri="{BB962C8B-B14F-4D97-AF65-F5344CB8AC3E}">
        <p14:creationId xmlns:p14="http://schemas.microsoft.com/office/powerpoint/2010/main" val="28409023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1F2419-BE7C-833E-1C7F-A59697A868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5094E-586E-CF79-F254-86A9E7FFE2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F9093-BF47-8870-2B6E-ABC0EE9BB91D}"/>
              </a:ext>
            </a:extLst>
          </p:cNvPr>
          <p:cNvSpPr>
            <a:spLocks noGrp="1"/>
          </p:cNvSpPr>
          <p:nvPr>
            <p:ph type="body" idx="1"/>
          </p:nvPr>
        </p:nvSpPr>
        <p:spPr/>
        <p:txBody>
          <a:bodyPr/>
          <a:lstStyle/>
          <a:p>
            <a:pPr algn="l" rtl="0"/>
            <a:r>
              <a:rPr lang="pt-br" sz="1200" b="0" i="0" u="none" kern="1200" baseline="0">
                <a:solidFill>
                  <a:schemeClr val="tx1"/>
                </a:solidFill>
                <a:effectLst/>
                <a:latin typeface="+mn-lt"/>
                <a:ea typeface="+mn-ea"/>
                <a:cs typeface="+mn-cs"/>
              </a:rPr>
              <a:t>And just 25 percent of people surveyed said they knew someone in Rotary. All of us here know how this is playing out in real life. Membership has dropped as much as 18 percent in North America and elsewhere. We set a record in 2018 for the number of people who left Rotary. </a:t>
            </a:r>
            <a:endParaRPr lang="pt-br" dirty="0"/>
          </a:p>
        </p:txBody>
      </p:sp>
      <p:sp>
        <p:nvSpPr>
          <p:cNvPr id="4" name="Slide Number Placeholder 3">
            <a:extLst>
              <a:ext uri="{FF2B5EF4-FFF2-40B4-BE49-F238E27FC236}">
                <a16:creationId xmlns:a16="http://schemas.microsoft.com/office/drawing/2014/main" id="{6D12C561-0CB8-6D8A-77AB-19D0DCA90402}"/>
              </a:ext>
            </a:extLst>
          </p:cNvPr>
          <p:cNvSpPr>
            <a:spLocks noGrp="1"/>
          </p:cNvSpPr>
          <p:nvPr>
            <p:ph type="sldNum" sz="quarter" idx="10"/>
          </p:nvPr>
        </p:nvSpPr>
        <p:spPr/>
        <p:txBody>
          <a:bodyPr/>
          <a:lstStyle/>
          <a:p>
            <a:pPr algn="l" rtl="0"/>
            <a:fld id="{ECF2206C-F2E9-4408-A090-1C57F73B417C}" type="slidenum">
              <a:rPr/>
              <a:t>21</a:t>
            </a:fld>
            <a:endParaRPr lang="pt-br"/>
          </a:p>
        </p:txBody>
      </p:sp>
    </p:spTree>
    <p:extLst>
      <p:ext uri="{BB962C8B-B14F-4D97-AF65-F5344CB8AC3E}">
        <p14:creationId xmlns:p14="http://schemas.microsoft.com/office/powerpoint/2010/main" val="1267690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3D171B-5FE6-1744-E26D-6E0F6802B0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50FF78-FA7D-2704-A93C-3B24A5CB85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CE1C511-9E02-16A8-518C-5A0F5741FF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kern="1200" baseline="0">
                <a:solidFill>
                  <a:schemeClr val="tx1"/>
                </a:solidFill>
                <a:effectLst/>
                <a:latin typeface="+mn-lt"/>
                <a:ea typeface="+mn-ea"/>
                <a:cs typeface="+mn-cs"/>
              </a:rPr>
              <a:t>This Action Plan is ambitious but achievable, with a five-year time frame that will push us but not exhaust us. It’s focused and to-the-point — like you.</a:t>
            </a:r>
          </a:p>
          <a:p>
            <a:endParaRPr lang="pt-br" dirty="0"/>
          </a:p>
        </p:txBody>
      </p:sp>
      <p:sp>
        <p:nvSpPr>
          <p:cNvPr id="4" name="Slide Number Placeholder 3">
            <a:extLst>
              <a:ext uri="{FF2B5EF4-FFF2-40B4-BE49-F238E27FC236}">
                <a16:creationId xmlns:a16="http://schemas.microsoft.com/office/drawing/2014/main" id="{464D0B98-AA28-CF62-7102-150681352C6E}"/>
              </a:ext>
            </a:extLst>
          </p:cNvPr>
          <p:cNvSpPr>
            <a:spLocks noGrp="1"/>
          </p:cNvSpPr>
          <p:nvPr>
            <p:ph type="sldNum" sz="quarter" idx="10"/>
          </p:nvPr>
        </p:nvSpPr>
        <p:spPr/>
        <p:txBody>
          <a:bodyPr/>
          <a:lstStyle/>
          <a:p>
            <a:pPr algn="l" rtl="0"/>
            <a:fld id="{ECF2206C-F2E9-4408-A090-1C57F73B417C}" type="slidenum">
              <a:rPr/>
              <a:t>22</a:t>
            </a:fld>
            <a:endParaRPr lang="pt-br"/>
          </a:p>
        </p:txBody>
      </p:sp>
    </p:spTree>
    <p:extLst>
      <p:ext uri="{BB962C8B-B14F-4D97-AF65-F5344CB8AC3E}">
        <p14:creationId xmlns:p14="http://schemas.microsoft.com/office/powerpoint/2010/main" val="15891004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2FA31-B924-7EE2-2F79-890FFEC59D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7EB6800-2DAF-2E0F-5980-A0DA2B64309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36FCB0-6813-B5F5-43F2-5652597B1F2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kern="1200" baseline="0">
                <a:solidFill>
                  <a:schemeClr val="tx1"/>
                </a:solidFill>
                <a:effectLst/>
                <a:latin typeface="+mn-lt"/>
                <a:ea typeface="+mn-ea"/>
                <a:cs typeface="+mn-cs"/>
              </a:rPr>
              <a:t>This Action Plan is ambitious but achievable, with a five-year time frame that will push us but not exhaust us. It’s focused and to-the-point — like you.</a:t>
            </a:r>
          </a:p>
          <a:p>
            <a:endParaRPr lang="pt-br" dirty="0"/>
          </a:p>
        </p:txBody>
      </p:sp>
      <p:sp>
        <p:nvSpPr>
          <p:cNvPr id="4" name="Slide Number Placeholder 3">
            <a:extLst>
              <a:ext uri="{FF2B5EF4-FFF2-40B4-BE49-F238E27FC236}">
                <a16:creationId xmlns:a16="http://schemas.microsoft.com/office/drawing/2014/main" id="{D385E7A6-F77D-3688-53C7-5F013C26CC6E}"/>
              </a:ext>
            </a:extLst>
          </p:cNvPr>
          <p:cNvSpPr>
            <a:spLocks noGrp="1"/>
          </p:cNvSpPr>
          <p:nvPr>
            <p:ph type="sldNum" sz="quarter" idx="10"/>
          </p:nvPr>
        </p:nvSpPr>
        <p:spPr/>
        <p:txBody>
          <a:bodyPr/>
          <a:lstStyle/>
          <a:p>
            <a:pPr algn="l" rtl="0"/>
            <a:fld id="{ECF2206C-F2E9-4408-A090-1C57F73B417C}" type="slidenum">
              <a:rPr/>
              <a:t>23</a:t>
            </a:fld>
            <a:endParaRPr lang="pt-br"/>
          </a:p>
        </p:txBody>
      </p:sp>
    </p:spTree>
    <p:extLst>
      <p:ext uri="{BB962C8B-B14F-4D97-AF65-F5344CB8AC3E}">
        <p14:creationId xmlns:p14="http://schemas.microsoft.com/office/powerpoint/2010/main" val="247914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kern="1200" baseline="0">
                <a:solidFill>
                  <a:schemeClr val="tx1"/>
                </a:solidFill>
                <a:effectLst/>
                <a:latin typeface="+mn-lt"/>
                <a:ea typeface="+mn-ea"/>
                <a:cs typeface="+mn-cs"/>
              </a:rPr>
              <a:t>This Action Plan is ambitious but achievable, with a five-year time frame that will push us but not exhaust us. It’s focused and to-the-point — like you.</a:t>
            </a:r>
          </a:p>
          <a:p>
            <a:endParaRPr lang="pt-br" dirty="0"/>
          </a:p>
        </p:txBody>
      </p:sp>
      <p:sp>
        <p:nvSpPr>
          <p:cNvPr id="4" name="Slide Number Placeholder 3"/>
          <p:cNvSpPr>
            <a:spLocks noGrp="1"/>
          </p:cNvSpPr>
          <p:nvPr>
            <p:ph type="sldNum" sz="quarter" idx="10"/>
          </p:nvPr>
        </p:nvSpPr>
        <p:spPr/>
        <p:txBody>
          <a:bodyPr/>
          <a:lstStyle/>
          <a:p>
            <a:pPr algn="l" rtl="0"/>
            <a:fld id="{ECF2206C-F2E9-4408-A090-1C57F73B417C}" type="slidenum">
              <a:rPr/>
              <a:t>10</a:t>
            </a:fld>
            <a:endParaRPr lang="pt-br"/>
          </a:p>
        </p:txBody>
      </p:sp>
    </p:spTree>
    <p:extLst>
      <p:ext uri="{BB962C8B-B14F-4D97-AF65-F5344CB8AC3E}">
        <p14:creationId xmlns:p14="http://schemas.microsoft.com/office/powerpoint/2010/main" val="67209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pt-br" sz="1200" b="0" i="0" u="none" kern="1200" baseline="0">
                <a:solidFill>
                  <a:schemeClr val="tx1"/>
                </a:solidFill>
                <a:effectLst/>
                <a:latin typeface="+mn-lt"/>
                <a:ea typeface="+mn-ea"/>
                <a:cs typeface="+mn-cs"/>
              </a:rPr>
              <a:t>And just 25 percent of people surveyed said they knew someone in Rotary. All of us here know how this is playing out in real life. Membership has dropped as much as 18 percent in North America and elsewhere. We set a record in 2018 for the number of people who left Rotary. </a:t>
            </a:r>
            <a:endParaRPr lang="pt-br" dirty="0"/>
          </a:p>
        </p:txBody>
      </p:sp>
      <p:sp>
        <p:nvSpPr>
          <p:cNvPr id="4" name="Slide Number Placeholder 3"/>
          <p:cNvSpPr>
            <a:spLocks noGrp="1"/>
          </p:cNvSpPr>
          <p:nvPr>
            <p:ph type="sldNum" sz="quarter" idx="10"/>
          </p:nvPr>
        </p:nvSpPr>
        <p:spPr/>
        <p:txBody>
          <a:bodyPr/>
          <a:lstStyle/>
          <a:p>
            <a:pPr algn="l" rtl="0"/>
            <a:fld id="{ECF2206C-F2E9-4408-A090-1C57F73B417C}" type="slidenum">
              <a:rPr/>
              <a:t>13</a:t>
            </a:fld>
            <a:endParaRPr lang="pt-br"/>
          </a:p>
        </p:txBody>
      </p:sp>
    </p:spTree>
    <p:extLst>
      <p:ext uri="{BB962C8B-B14F-4D97-AF65-F5344CB8AC3E}">
        <p14:creationId xmlns:p14="http://schemas.microsoft.com/office/powerpoint/2010/main" val="1667788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793BA-C99C-B39D-AFCD-693D4E6D7C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97D258-62E0-5CE1-E910-3A461F6406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DBA8EAF-4CC2-5431-E441-A75D1147EA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kern="1200" baseline="0">
                <a:solidFill>
                  <a:schemeClr val="tx1"/>
                </a:solidFill>
                <a:effectLst/>
                <a:latin typeface="+mn-lt"/>
                <a:ea typeface="+mn-ea"/>
                <a:cs typeface="+mn-cs"/>
              </a:rPr>
              <a:t>This Action Plan is ambitious but achievable, with a five-year time frame that will push us but not exhaust us. It’s focused and to-the-point — like you.</a:t>
            </a:r>
          </a:p>
          <a:p>
            <a:endParaRPr lang="pt-br" dirty="0"/>
          </a:p>
        </p:txBody>
      </p:sp>
      <p:sp>
        <p:nvSpPr>
          <p:cNvPr id="4" name="Slide Number Placeholder 3">
            <a:extLst>
              <a:ext uri="{FF2B5EF4-FFF2-40B4-BE49-F238E27FC236}">
                <a16:creationId xmlns:a16="http://schemas.microsoft.com/office/drawing/2014/main" id="{E3FD6843-2C88-A2A8-5503-3348AA463C13}"/>
              </a:ext>
            </a:extLst>
          </p:cNvPr>
          <p:cNvSpPr>
            <a:spLocks noGrp="1"/>
          </p:cNvSpPr>
          <p:nvPr>
            <p:ph type="sldNum" sz="quarter" idx="10"/>
          </p:nvPr>
        </p:nvSpPr>
        <p:spPr/>
        <p:txBody>
          <a:bodyPr/>
          <a:lstStyle/>
          <a:p>
            <a:pPr algn="l" rtl="0"/>
            <a:fld id="{ECF2206C-F2E9-4408-A090-1C57F73B417C}" type="slidenum">
              <a:rPr/>
              <a:t>14</a:t>
            </a:fld>
            <a:endParaRPr lang="pt-br"/>
          </a:p>
        </p:txBody>
      </p:sp>
    </p:spTree>
    <p:extLst>
      <p:ext uri="{BB962C8B-B14F-4D97-AF65-F5344CB8AC3E}">
        <p14:creationId xmlns:p14="http://schemas.microsoft.com/office/powerpoint/2010/main" val="288379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3D566-8B06-5425-0632-87C401370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E88CB3E-6CFF-0336-3C9F-65F99DA941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4785F8-4ABE-E0FB-6531-D5290B7CBCB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kern="1200" baseline="0">
                <a:solidFill>
                  <a:schemeClr val="tx1"/>
                </a:solidFill>
                <a:effectLst/>
                <a:latin typeface="+mn-lt"/>
                <a:ea typeface="+mn-ea"/>
                <a:cs typeface="+mn-cs"/>
              </a:rPr>
              <a:t>This Action Plan is ambitious but achievable, with a five-year time frame that will push us but not exhaust us. It’s focused and to-the-point — like you.</a:t>
            </a:r>
          </a:p>
          <a:p>
            <a:endParaRPr lang="pt-br" dirty="0"/>
          </a:p>
        </p:txBody>
      </p:sp>
      <p:sp>
        <p:nvSpPr>
          <p:cNvPr id="4" name="Slide Number Placeholder 3">
            <a:extLst>
              <a:ext uri="{FF2B5EF4-FFF2-40B4-BE49-F238E27FC236}">
                <a16:creationId xmlns:a16="http://schemas.microsoft.com/office/drawing/2014/main" id="{0DA54A9C-5A2C-EA99-AB33-F0744BC18249}"/>
              </a:ext>
            </a:extLst>
          </p:cNvPr>
          <p:cNvSpPr>
            <a:spLocks noGrp="1"/>
          </p:cNvSpPr>
          <p:nvPr>
            <p:ph type="sldNum" sz="quarter" idx="10"/>
          </p:nvPr>
        </p:nvSpPr>
        <p:spPr/>
        <p:txBody>
          <a:bodyPr/>
          <a:lstStyle/>
          <a:p>
            <a:pPr algn="l" rtl="0"/>
            <a:fld id="{ECF2206C-F2E9-4408-A090-1C57F73B417C}" type="slidenum">
              <a:rPr/>
              <a:t>15</a:t>
            </a:fld>
            <a:endParaRPr lang="pt-br"/>
          </a:p>
        </p:txBody>
      </p:sp>
    </p:spTree>
    <p:extLst>
      <p:ext uri="{BB962C8B-B14F-4D97-AF65-F5344CB8AC3E}">
        <p14:creationId xmlns:p14="http://schemas.microsoft.com/office/powerpoint/2010/main" val="122545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75FA01-BBEF-73CD-FFAC-4528F7E1210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FE3A24-A3BC-37F1-6AEB-D2F6F068B10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3297070-AAFD-94F5-9B6F-6D211818F3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1200" b="0" i="0" u="none" kern="1200" baseline="0">
                <a:solidFill>
                  <a:schemeClr val="tx1"/>
                </a:solidFill>
                <a:effectLst/>
                <a:latin typeface="+mn-lt"/>
                <a:ea typeface="+mn-ea"/>
                <a:cs typeface="+mn-cs"/>
              </a:rPr>
              <a:t>This Action Plan is ambitious but achievable, with a five-year time frame that will push us but not exhaust us. It’s focused and to-the-point — like you.</a:t>
            </a:r>
          </a:p>
          <a:p>
            <a:endParaRPr lang="pt-br" dirty="0"/>
          </a:p>
        </p:txBody>
      </p:sp>
      <p:sp>
        <p:nvSpPr>
          <p:cNvPr id="4" name="Slide Number Placeholder 3">
            <a:extLst>
              <a:ext uri="{FF2B5EF4-FFF2-40B4-BE49-F238E27FC236}">
                <a16:creationId xmlns:a16="http://schemas.microsoft.com/office/drawing/2014/main" id="{F2B62A31-82A6-9E58-558E-D70132DD8582}"/>
              </a:ext>
            </a:extLst>
          </p:cNvPr>
          <p:cNvSpPr>
            <a:spLocks noGrp="1"/>
          </p:cNvSpPr>
          <p:nvPr>
            <p:ph type="sldNum" sz="quarter" idx="10"/>
          </p:nvPr>
        </p:nvSpPr>
        <p:spPr/>
        <p:txBody>
          <a:bodyPr/>
          <a:lstStyle/>
          <a:p>
            <a:pPr algn="l" rtl="0"/>
            <a:fld id="{ECF2206C-F2E9-4408-A090-1C57F73B417C}" type="slidenum">
              <a:rPr/>
              <a:t>16</a:t>
            </a:fld>
            <a:endParaRPr lang="pt-br"/>
          </a:p>
        </p:txBody>
      </p:sp>
    </p:spTree>
    <p:extLst>
      <p:ext uri="{BB962C8B-B14F-4D97-AF65-F5344CB8AC3E}">
        <p14:creationId xmlns:p14="http://schemas.microsoft.com/office/powerpoint/2010/main" val="11570273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0D7FFF-C8FD-4642-F53B-41AE8DCC8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D79BAD-A7DF-C532-AB6C-B108627903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1E1F1E-BEA6-BAA1-5370-23ED59950F8F}"/>
              </a:ext>
            </a:extLst>
          </p:cNvPr>
          <p:cNvSpPr>
            <a:spLocks noGrp="1"/>
          </p:cNvSpPr>
          <p:nvPr>
            <p:ph type="body" idx="1"/>
          </p:nvPr>
        </p:nvSpPr>
        <p:spPr/>
        <p:txBody>
          <a:bodyPr/>
          <a:lstStyle/>
          <a:p>
            <a:pPr algn="l" rtl="0"/>
            <a:r>
              <a:rPr lang="pt-br" sz="1200" b="0" i="0" u="none" kern="1200" baseline="0">
                <a:solidFill>
                  <a:schemeClr val="tx1"/>
                </a:solidFill>
                <a:effectLst/>
                <a:latin typeface="+mn-lt"/>
                <a:ea typeface="+mn-ea"/>
                <a:cs typeface="+mn-cs"/>
              </a:rPr>
              <a:t>It has four priorities. </a:t>
            </a:r>
            <a:r>
              <a:rPr lang="pt-br" sz="1200" b="0" i="1" u="none" kern="1200" baseline="0">
                <a:solidFill>
                  <a:schemeClr val="tx1"/>
                </a:solidFill>
                <a:effectLst/>
                <a:latin typeface="+mn-lt"/>
                <a:ea typeface="+mn-ea"/>
                <a:cs typeface="+mn-cs"/>
              </a:rPr>
              <a:t>Four.</a:t>
            </a:r>
            <a:r>
              <a:rPr lang="pt-br" sz="1200" b="0" i="0" u="none" kern="1200" baseline="0">
                <a:solidFill>
                  <a:schemeClr val="tx1"/>
                </a:solidFill>
                <a:effectLst/>
                <a:latin typeface="+mn-lt"/>
                <a:ea typeface="+mn-ea"/>
                <a:cs typeface="+mn-cs"/>
              </a:rPr>
              <a:t> Each priority reflects the input, feedback, and hopes of current and former members, leadership, Rotaractors, alumni, Youth Exchange students, and Rotary staff. In all, we reached out to more than a million people who are connected to Rotary in some way to ensure that our Action Plan priorities are the right ones, and are authentically Rotary. The four priorities are: </a:t>
            </a:r>
            <a:endParaRPr lang="pt-br" dirty="0"/>
          </a:p>
        </p:txBody>
      </p:sp>
      <p:sp>
        <p:nvSpPr>
          <p:cNvPr id="4" name="Slide Number Placeholder 3">
            <a:extLst>
              <a:ext uri="{FF2B5EF4-FFF2-40B4-BE49-F238E27FC236}">
                <a16:creationId xmlns:a16="http://schemas.microsoft.com/office/drawing/2014/main" id="{AB0E1426-5E96-34A1-5952-BB38DE4E2AAB}"/>
              </a:ext>
            </a:extLst>
          </p:cNvPr>
          <p:cNvSpPr>
            <a:spLocks noGrp="1"/>
          </p:cNvSpPr>
          <p:nvPr>
            <p:ph type="sldNum" sz="quarter" idx="10"/>
          </p:nvPr>
        </p:nvSpPr>
        <p:spPr/>
        <p:txBody>
          <a:bodyPr/>
          <a:lstStyle/>
          <a:p>
            <a:pPr algn="l" rtl="0"/>
            <a:fld id="{ECF2206C-F2E9-4408-A090-1C57F73B417C}" type="slidenum">
              <a:rPr/>
              <a:t>17</a:t>
            </a:fld>
            <a:endParaRPr lang="pt-br"/>
          </a:p>
        </p:txBody>
      </p:sp>
    </p:spTree>
    <p:extLst>
      <p:ext uri="{BB962C8B-B14F-4D97-AF65-F5344CB8AC3E}">
        <p14:creationId xmlns:p14="http://schemas.microsoft.com/office/powerpoint/2010/main" val="2936757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A54BA-F308-F078-599F-AA3A0AE699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2FE22E-E536-F976-E260-1E67CB2918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75865DB-0712-9804-BFFF-31AFDD7B47D4}"/>
              </a:ext>
            </a:extLst>
          </p:cNvPr>
          <p:cNvSpPr>
            <a:spLocks noGrp="1"/>
          </p:cNvSpPr>
          <p:nvPr>
            <p:ph type="body" idx="1"/>
          </p:nvPr>
        </p:nvSpPr>
        <p:spPr/>
        <p:txBody>
          <a:bodyPr/>
          <a:lstStyle/>
          <a:p>
            <a:pPr algn="l" rtl="0"/>
            <a:r>
              <a:rPr lang="pt-br" sz="1200" b="0" i="0" u="none" kern="1200" baseline="0">
                <a:solidFill>
                  <a:schemeClr val="tx1"/>
                </a:solidFill>
                <a:effectLst/>
                <a:latin typeface="+mn-lt"/>
                <a:ea typeface="+mn-ea"/>
                <a:cs typeface="+mn-cs"/>
              </a:rPr>
              <a:t>And just 25 percent of people surveyed said they knew someone in Rotary. All of us here know how this is playing out in real life. Membership has dropped as much as 18 percent in North America and elsewhere. We set a record in 2018 for the number of people who left Rotary. </a:t>
            </a:r>
            <a:endParaRPr lang="pt-br" dirty="0"/>
          </a:p>
        </p:txBody>
      </p:sp>
      <p:sp>
        <p:nvSpPr>
          <p:cNvPr id="4" name="Slide Number Placeholder 3">
            <a:extLst>
              <a:ext uri="{FF2B5EF4-FFF2-40B4-BE49-F238E27FC236}">
                <a16:creationId xmlns:a16="http://schemas.microsoft.com/office/drawing/2014/main" id="{3E00815C-253E-E658-7ACB-AE62C1E913FD}"/>
              </a:ext>
            </a:extLst>
          </p:cNvPr>
          <p:cNvSpPr>
            <a:spLocks noGrp="1"/>
          </p:cNvSpPr>
          <p:nvPr>
            <p:ph type="sldNum" sz="quarter" idx="10"/>
          </p:nvPr>
        </p:nvSpPr>
        <p:spPr/>
        <p:txBody>
          <a:bodyPr/>
          <a:lstStyle/>
          <a:p>
            <a:pPr algn="l" rtl="0"/>
            <a:fld id="{ECF2206C-F2E9-4408-A090-1C57F73B417C}" type="slidenum">
              <a:rPr/>
              <a:t>18</a:t>
            </a:fld>
            <a:endParaRPr lang="pt-br"/>
          </a:p>
        </p:txBody>
      </p:sp>
    </p:spTree>
    <p:extLst>
      <p:ext uri="{BB962C8B-B14F-4D97-AF65-F5344CB8AC3E}">
        <p14:creationId xmlns:p14="http://schemas.microsoft.com/office/powerpoint/2010/main" val="39971219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AF283-76C9-325E-2E2C-1ACBA66C192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8AAD2-547E-FF8F-1AED-7E4B350A6E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50002D1-46D7-0735-9C46-F80E48067E61}"/>
              </a:ext>
            </a:extLst>
          </p:cNvPr>
          <p:cNvSpPr>
            <a:spLocks noGrp="1"/>
          </p:cNvSpPr>
          <p:nvPr>
            <p:ph type="body" idx="1"/>
          </p:nvPr>
        </p:nvSpPr>
        <p:spPr/>
        <p:txBody>
          <a:bodyPr/>
          <a:lstStyle/>
          <a:p>
            <a:pPr algn="l" rtl="0"/>
            <a:r>
              <a:rPr lang="pt-br" sz="1200" b="0" i="0" u="none" kern="1200" baseline="0">
                <a:solidFill>
                  <a:schemeClr val="tx1"/>
                </a:solidFill>
                <a:effectLst/>
                <a:latin typeface="+mn-lt"/>
                <a:ea typeface="+mn-ea"/>
                <a:cs typeface="+mn-cs"/>
              </a:rPr>
              <a:t>And just 25 percent of people surveyed said they knew someone in Rotary. All of us here know how this is playing out in real life. Membership has dropped as much as 18 percent in North America and elsewhere. We set a record in 2018 for the number of people who left Rotary. </a:t>
            </a:r>
            <a:endParaRPr lang="pt-br" dirty="0"/>
          </a:p>
        </p:txBody>
      </p:sp>
      <p:sp>
        <p:nvSpPr>
          <p:cNvPr id="4" name="Slide Number Placeholder 3">
            <a:extLst>
              <a:ext uri="{FF2B5EF4-FFF2-40B4-BE49-F238E27FC236}">
                <a16:creationId xmlns:a16="http://schemas.microsoft.com/office/drawing/2014/main" id="{19DE4D80-1BC2-2F35-E74E-618AEC9DB44E}"/>
              </a:ext>
            </a:extLst>
          </p:cNvPr>
          <p:cNvSpPr>
            <a:spLocks noGrp="1"/>
          </p:cNvSpPr>
          <p:nvPr>
            <p:ph type="sldNum" sz="quarter" idx="10"/>
          </p:nvPr>
        </p:nvSpPr>
        <p:spPr/>
        <p:txBody>
          <a:bodyPr/>
          <a:lstStyle/>
          <a:p>
            <a:pPr algn="l" rtl="0"/>
            <a:fld id="{ECF2206C-F2E9-4408-A090-1C57F73B417C}" type="slidenum">
              <a:rPr/>
              <a:t>19</a:t>
            </a:fld>
            <a:endParaRPr lang="pt-br"/>
          </a:p>
        </p:txBody>
      </p:sp>
    </p:spTree>
    <p:extLst>
      <p:ext uri="{BB962C8B-B14F-4D97-AF65-F5344CB8AC3E}">
        <p14:creationId xmlns:p14="http://schemas.microsoft.com/office/powerpoint/2010/main" val="683628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052423984"/>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725898189"/>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376792235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22" name="Slide Title"/>
          <p:cNvSpPr txBox="1">
            <a:spLocks noGrp="1"/>
          </p:cNvSpPr>
          <p:nvPr>
            <p:ph type="title" hasCustomPrompt="1"/>
          </p:nvPr>
        </p:nvSpPr>
        <p:spPr>
          <a:prstGeom prst="rect">
            <a:avLst/>
          </a:prstGeom>
        </p:spPr>
        <p:txBody>
          <a:bodyPr/>
          <a:lstStyle/>
          <a:p>
            <a:r>
              <a:t>Slide Title</a:t>
            </a:r>
          </a:p>
        </p:txBody>
      </p:sp>
      <p:sp>
        <p:nvSpPr>
          <p:cNvPr id="23" name="Slide Subtitle"/>
          <p:cNvSpPr txBox="1">
            <a:spLocks noGrp="1"/>
          </p:cNvSpPr>
          <p:nvPr>
            <p:ph type="body" sz="quarter" idx="21" hasCustomPrompt="1"/>
          </p:nvPr>
        </p:nvSpPr>
        <p:spPr>
          <a:xfrm>
            <a:off x="452438" y="889861"/>
            <a:ext cx="8239125" cy="350543"/>
          </a:xfrm>
          <a:prstGeom prst="rect">
            <a:avLst/>
          </a:prstGeom>
        </p:spPr>
        <p:txBody>
          <a:bodyPr lIns="45719" tIns="45719" rIns="45719" bIns="45719"/>
          <a:lstStyle>
            <a:lvl1pPr marL="0" indent="0" defTabSz="309563">
              <a:lnSpc>
                <a:spcPct val="100000"/>
              </a:lnSpc>
              <a:spcBef>
                <a:spcPts val="0"/>
              </a:spcBef>
              <a:buSzTx/>
              <a:buNone/>
              <a:defRPr sz="2063" b="1"/>
            </a:lvl1pPr>
          </a:lstStyle>
          <a:p>
            <a:r>
              <a:t>Slide Subtitle</a:t>
            </a:r>
          </a:p>
        </p:txBody>
      </p:sp>
      <p:sp>
        <p:nvSpPr>
          <p:cNvPr id="24" name="Body Level One…"/>
          <p:cNvSpPr txBox="1">
            <a:spLocks noGrp="1"/>
          </p:cNvSpPr>
          <p:nvPr>
            <p:ph type="body" idx="1" hasCustomPrompt="1"/>
          </p:nvPr>
        </p:nvSpPr>
        <p:spPr>
          <a:prstGeom prst="rect">
            <a:avLst/>
          </a:prstGeom>
        </p:spPr>
        <p:txBody>
          <a:bodyPr/>
          <a:lstStyle/>
          <a:p>
            <a:r>
              <a:t>Slide bullet text</a:t>
            </a:r>
          </a:p>
          <a:p>
            <a:pPr lvl="1"/>
            <a:endParaRPr/>
          </a:p>
          <a:p>
            <a:pPr lvl="2"/>
            <a:endParaRPr/>
          </a:p>
          <a:p>
            <a:pPr lvl="3"/>
            <a:endParaRPr/>
          </a:p>
          <a:p>
            <a:pPr lvl="4"/>
            <a:endParaRPr/>
          </a:p>
        </p:txBody>
      </p:sp>
      <p:sp>
        <p:nvSpPr>
          <p:cNvPr id="2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307175707"/>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Statement">
    <p:spTree>
      <p:nvGrpSpPr>
        <p:cNvPr id="1" name=""/>
        <p:cNvGrpSpPr/>
        <p:nvPr/>
      </p:nvGrpSpPr>
      <p:grpSpPr>
        <a:xfrm>
          <a:off x="0" y="0"/>
          <a:ext cx="0" cy="0"/>
          <a:chOff x="0" y="0"/>
          <a:chExt cx="0" cy="0"/>
        </a:xfrm>
      </p:grpSpPr>
      <p:sp>
        <p:nvSpPr>
          <p:cNvPr id="106" name="Body Level One…"/>
          <p:cNvSpPr txBox="1">
            <a:spLocks noGrp="1"/>
          </p:cNvSpPr>
          <p:nvPr>
            <p:ph type="body" sz="half" idx="1" hasCustomPrompt="1"/>
          </p:nvPr>
        </p:nvSpPr>
        <p:spPr>
          <a:xfrm>
            <a:off x="452438" y="1845316"/>
            <a:ext cx="8239125" cy="1452868"/>
          </a:xfrm>
          <a:prstGeom prst="rect">
            <a:avLst/>
          </a:prstGeom>
        </p:spPr>
        <p:txBody>
          <a:bodyPr anchor="ctr"/>
          <a:lstStyle>
            <a:lvl1pPr marL="0" indent="0" algn="ctr">
              <a:lnSpc>
                <a:spcPct val="80000"/>
              </a:lnSpc>
              <a:spcBef>
                <a:spcPts val="0"/>
              </a:spcBef>
              <a:buSzTx/>
              <a:buNone/>
              <a:defRPr sz="4350" spc="-87">
                <a:latin typeface="Helvetica Neue Medium"/>
                <a:ea typeface="Helvetica Neue Medium"/>
                <a:cs typeface="Helvetica Neue Medium"/>
                <a:sym typeface="Helvetica Neue Medium"/>
              </a:defRPr>
            </a:lvl1pPr>
            <a:lvl2pPr marL="0" indent="171450" algn="ctr">
              <a:lnSpc>
                <a:spcPct val="80000"/>
              </a:lnSpc>
              <a:spcBef>
                <a:spcPts val="0"/>
              </a:spcBef>
              <a:buSzTx/>
              <a:buNone/>
              <a:defRPr sz="4350" spc="-87">
                <a:latin typeface="Helvetica Neue Medium"/>
                <a:ea typeface="Helvetica Neue Medium"/>
                <a:cs typeface="Helvetica Neue Medium"/>
                <a:sym typeface="Helvetica Neue Medium"/>
              </a:defRPr>
            </a:lvl2pPr>
            <a:lvl3pPr marL="0" indent="342900" algn="ctr">
              <a:lnSpc>
                <a:spcPct val="80000"/>
              </a:lnSpc>
              <a:spcBef>
                <a:spcPts val="0"/>
              </a:spcBef>
              <a:buSzTx/>
              <a:buNone/>
              <a:defRPr sz="4350" spc="-87">
                <a:latin typeface="Helvetica Neue Medium"/>
                <a:ea typeface="Helvetica Neue Medium"/>
                <a:cs typeface="Helvetica Neue Medium"/>
                <a:sym typeface="Helvetica Neue Medium"/>
              </a:defRPr>
            </a:lvl3pPr>
            <a:lvl4pPr marL="0" indent="514350" algn="ctr">
              <a:lnSpc>
                <a:spcPct val="80000"/>
              </a:lnSpc>
              <a:spcBef>
                <a:spcPts val="0"/>
              </a:spcBef>
              <a:buSzTx/>
              <a:buNone/>
              <a:defRPr sz="4350" spc="-87">
                <a:latin typeface="Helvetica Neue Medium"/>
                <a:ea typeface="Helvetica Neue Medium"/>
                <a:cs typeface="Helvetica Neue Medium"/>
                <a:sym typeface="Helvetica Neue Medium"/>
              </a:defRPr>
            </a:lvl4pPr>
            <a:lvl5pPr marL="0" indent="685800" algn="ctr">
              <a:lnSpc>
                <a:spcPct val="80000"/>
              </a:lnSpc>
              <a:spcBef>
                <a:spcPts val="0"/>
              </a:spcBef>
              <a:buSzTx/>
              <a:buNone/>
              <a:defRPr sz="4350" spc="-87">
                <a:latin typeface="Helvetica Neue Medium"/>
                <a:ea typeface="Helvetica Neue Medium"/>
                <a:cs typeface="Helvetica Neue Medium"/>
                <a:sym typeface="Helvetica Neue Medium"/>
              </a:defRPr>
            </a:lvl5pPr>
          </a:lstStyle>
          <a:p>
            <a:r>
              <a:t>Statement</a:t>
            </a:r>
          </a:p>
          <a:p>
            <a:pPr lvl="1"/>
            <a:endParaRPr/>
          </a:p>
          <a:p>
            <a:pPr lvl="2"/>
            <a:endParaRPr/>
          </a:p>
          <a:p>
            <a:pPr lvl="3"/>
            <a:endParaRPr/>
          </a:p>
          <a:p>
            <a:pPr lvl="4"/>
            <a:endParaRPr/>
          </a:p>
        </p:txBody>
      </p:sp>
      <p:sp>
        <p:nvSpPr>
          <p:cNvPr id="10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20911650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BE8847-CE81-614F-968D-4B9C9381F43B}"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748491228"/>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BE8847-CE81-614F-968D-4B9C9381F43B}" type="datetimeFigureOut">
              <a:rPr lang="en-US" smtClean="0"/>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636325967"/>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BE8847-CE81-614F-968D-4B9C9381F43B}"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463009308"/>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BE8847-CE81-614F-968D-4B9C9381F43B}" type="datetimeFigureOut">
              <a:rPr lang="en-US" smtClean="0"/>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371410891"/>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BE8847-CE81-614F-968D-4B9C9381F43B}" type="datetimeFigureOut">
              <a:rPr lang="en-US" smtClean="0"/>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521666929"/>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BE8847-CE81-614F-968D-4B9C9381F43B}" type="datetimeFigureOut">
              <a:rPr lang="en-US" smtClean="0"/>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313481016"/>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BE8847-CE81-614F-968D-4B9C9381F43B}"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2736306038"/>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BE8847-CE81-614F-968D-4B9C9381F43B}" type="datetimeFigureOut">
              <a:rPr lang="en-US" smtClean="0"/>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E80FB4-6C53-F54C-B11E-8D600D8C2E01}" type="slidenum">
              <a:rPr lang="en-US" smtClean="0"/>
              <a:t>‹#›</a:t>
            </a:fld>
            <a:endParaRPr lang="en-US"/>
          </a:p>
        </p:txBody>
      </p:sp>
    </p:spTree>
    <p:extLst>
      <p:ext uri="{BB962C8B-B14F-4D97-AF65-F5344CB8AC3E}">
        <p14:creationId xmlns:p14="http://schemas.microsoft.com/office/powerpoint/2010/main" val="1865208431"/>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5BE8847-CE81-614F-968D-4B9C9381F43B}" type="datetimeFigureOut">
              <a:rPr lang="en-US" smtClean="0"/>
              <a:t>2/12/2025</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5E80FB4-6C53-F54C-B11E-8D600D8C2E01}" type="slidenum">
              <a:rPr lang="en-US" smtClean="0"/>
              <a:t>‹#›</a:t>
            </a:fld>
            <a:endParaRPr lang="en-US"/>
          </a:p>
        </p:txBody>
      </p:sp>
    </p:spTree>
    <p:extLst>
      <p:ext uri="{BB962C8B-B14F-4D97-AF65-F5344CB8AC3E}">
        <p14:creationId xmlns:p14="http://schemas.microsoft.com/office/powerpoint/2010/main" val="21855300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Lst>
  <p:transition spd="slow">
    <p:fade/>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9.xml"/><Relationship Id="rId5" Type="http://schemas.openxmlformats.org/officeDocument/2006/relationships/image" Target="../media/image6.emf"/><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10.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11.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12.xml"/><Relationship Id="rId5" Type="http://schemas.openxmlformats.org/officeDocument/2006/relationships/image" Target="../media/image16.png"/><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6.emf"/><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image" Target="../media/image18.jpeg"/><Relationship Id="rId5" Type="http://schemas.openxmlformats.org/officeDocument/2006/relationships/image" Target="../media/image6.emf"/><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6.e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17.xml"/><Relationship Id="rId5" Type="http://schemas.openxmlformats.org/officeDocument/2006/relationships/image" Target="../media/image6.emf"/><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xml"/><Relationship Id="rId1" Type="http://schemas.openxmlformats.org/officeDocument/2006/relationships/tags" Target="../tags/tag18.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xml"/><Relationship Id="rId1" Type="http://schemas.openxmlformats.org/officeDocument/2006/relationships/tags" Target="../tags/tag19.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6.emf"/></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7.jpeg"/><Relationship Id="rId5" Type="http://schemas.openxmlformats.org/officeDocument/2006/relationships/image" Target="../media/image6.emf"/><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A563AB99-3F9B-D3D1-157A-7F2725E8926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382" b="-11382"/>
          <a:stretch/>
        </p:blipFill>
        <p:spPr>
          <a:xfrm>
            <a:off x="0" y="-2"/>
            <a:ext cx="9172930" cy="5143502"/>
          </a:xfrm>
          <a:prstGeom prst="rect">
            <a:avLst/>
          </a:prstGeom>
        </p:spPr>
      </p:pic>
      <p:sp>
        <p:nvSpPr>
          <p:cNvPr id="2" name="object 16">
            <a:extLst>
              <a:ext uri="{FF2B5EF4-FFF2-40B4-BE49-F238E27FC236}">
                <a16:creationId xmlns:a16="http://schemas.microsoft.com/office/drawing/2014/main" id="{0866435C-2183-76A3-9C4C-F7CD265AB29C}"/>
              </a:ext>
            </a:extLst>
          </p:cNvPr>
          <p:cNvSpPr txBox="1"/>
          <p:nvPr/>
        </p:nvSpPr>
        <p:spPr>
          <a:xfrm>
            <a:off x="1394346" y="3464996"/>
            <a:ext cx="6375400" cy="1259063"/>
          </a:xfrm>
          <a:prstGeom prst="rect">
            <a:avLst/>
          </a:prstGeom>
        </p:spPr>
        <p:txBody>
          <a:bodyPr vert="horz" wrap="square" lIns="0" tIns="12700" rIns="0" bIns="0" rtlCol="0">
            <a:spAutoFit/>
          </a:bodyPr>
          <a:lstStyle/>
          <a:p>
            <a:pPr marL="12700" algn="ctr">
              <a:lnSpc>
                <a:spcPts val="5205"/>
              </a:lnSpc>
              <a:spcBef>
                <a:spcPts val="100"/>
              </a:spcBef>
            </a:pPr>
            <a:r>
              <a:rPr lang="en-US" sz="4350" b="1" i="1" spc="105" dirty="0">
                <a:solidFill>
                  <a:srgbClr val="415465"/>
                </a:solidFill>
                <a:latin typeface="Palatino Linotype"/>
                <a:cs typeface="Palatino Linotype"/>
              </a:rPr>
              <a:t>3-Year Club Planning</a:t>
            </a:r>
            <a:endParaRPr lang="en-US" sz="4350" b="1" dirty="0">
              <a:latin typeface="Trebuchet MS"/>
              <a:cs typeface="Trebuchet MS"/>
            </a:endParaRPr>
          </a:p>
          <a:p>
            <a:pPr marL="866140" marR="301625" indent="-626110" algn="ctr">
              <a:lnSpc>
                <a:spcPts val="2200"/>
              </a:lnSpc>
              <a:spcBef>
                <a:spcPts val="20"/>
              </a:spcBef>
            </a:pPr>
            <a:endParaRPr lang="en-US" sz="2800" dirty="0">
              <a:latin typeface="Gill Sans MT"/>
              <a:cs typeface="Gill Sans MT"/>
            </a:endParaRPr>
          </a:p>
          <a:p>
            <a:pPr marL="866140" marR="301625" indent="-626110" algn="ctr">
              <a:lnSpc>
                <a:spcPts val="2200"/>
              </a:lnSpc>
              <a:spcBef>
                <a:spcPts val="20"/>
              </a:spcBef>
            </a:pPr>
            <a:r>
              <a:rPr lang="en-US" sz="2800" dirty="0">
                <a:latin typeface="Gill Sans MT"/>
                <a:cs typeface="Gill Sans MT"/>
              </a:rPr>
              <a:t>For Action, Impact and Growth</a:t>
            </a:r>
          </a:p>
        </p:txBody>
      </p:sp>
    </p:spTree>
    <p:custDataLst>
      <p:tags r:id="rId1"/>
    </p:custDataLst>
    <p:extLst>
      <p:ext uri="{BB962C8B-B14F-4D97-AF65-F5344CB8AC3E}">
        <p14:creationId xmlns:p14="http://schemas.microsoft.com/office/powerpoint/2010/main" val="1026803272"/>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DB274A98-8C58-E013-D73A-73E0FD89D1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6" name="Subtitle 2">
            <a:extLst>
              <a:ext uri="{FF2B5EF4-FFF2-40B4-BE49-F238E27FC236}">
                <a16:creationId xmlns:a16="http://schemas.microsoft.com/office/drawing/2014/main" id="{4671BD0F-8B27-E644-BE09-F4B3ED0F517F}"/>
              </a:ext>
            </a:extLst>
          </p:cNvPr>
          <p:cNvSpPr txBox="1">
            <a:spLocks/>
          </p:cNvSpPr>
          <p:nvPr/>
        </p:nvSpPr>
        <p:spPr>
          <a:xfrm>
            <a:off x="-748421" y="1509977"/>
            <a:ext cx="8941526" cy="1227286"/>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pt-br" sz="10000" b="0" i="0" u="none" baseline="0" dirty="0">
              <a:solidFill>
                <a:srgbClr val="17458F"/>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5" name="Subtitle 2">
            <a:extLst>
              <a:ext uri="{FF2B5EF4-FFF2-40B4-BE49-F238E27FC236}">
                <a16:creationId xmlns:a16="http://schemas.microsoft.com/office/drawing/2014/main" id="{E9F195AB-795D-0546-BA09-37B803A8CA86}"/>
              </a:ext>
            </a:extLst>
          </p:cNvPr>
          <p:cNvSpPr txBox="1">
            <a:spLocks/>
          </p:cNvSpPr>
          <p:nvPr/>
        </p:nvSpPr>
        <p:spPr>
          <a:xfrm>
            <a:off x="1164011" y="363091"/>
            <a:ext cx="5252501" cy="2064291"/>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44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The How:</a:t>
            </a:r>
          </a:p>
          <a:p>
            <a:pPr rtl="0"/>
            <a:r>
              <a:rPr lang="pt-BR" sz="4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Steps to Building a Club Action Plan</a:t>
            </a:r>
            <a:endParaRPr lang="pt-br" sz="44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pic>
        <p:nvPicPr>
          <p:cNvPr id="2052" name="Picture 4">
            <a:extLst>
              <a:ext uri="{FF2B5EF4-FFF2-40B4-BE49-F238E27FC236}">
                <a16:creationId xmlns:a16="http://schemas.microsoft.com/office/drawing/2014/main" id="{7106944B-3130-C491-9B85-5AE3FB30273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90128" y="2427382"/>
            <a:ext cx="3064427" cy="2553689"/>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a:extLst>
              <a:ext uri="{FF2B5EF4-FFF2-40B4-BE49-F238E27FC236}">
                <a16:creationId xmlns:a16="http://schemas.microsoft.com/office/drawing/2014/main" id="{FFAC932C-4B01-051D-C641-5850E34B9B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3676" y="1395236"/>
            <a:ext cx="1902612" cy="188547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9059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aircraft, balloon, transport&#10;&#10;Description automatically generated">
            <a:extLst>
              <a:ext uri="{FF2B5EF4-FFF2-40B4-BE49-F238E27FC236}">
                <a16:creationId xmlns:a16="http://schemas.microsoft.com/office/drawing/2014/main" id="{4E425458-9E1A-A561-3FAD-7B198F09E8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4" name="Rectangle 2">
            <a:extLst>
              <a:ext uri="{FF2B5EF4-FFF2-40B4-BE49-F238E27FC236}">
                <a16:creationId xmlns:a16="http://schemas.microsoft.com/office/drawing/2014/main" id="{DF04279B-ED84-7DBF-DE80-BA644D8514A4}"/>
              </a:ext>
            </a:extLst>
          </p:cNvPr>
          <p:cNvSpPr txBox="1">
            <a:spLocks noChangeArrowheads="1"/>
          </p:cNvSpPr>
          <p:nvPr/>
        </p:nvSpPr>
        <p:spPr>
          <a:xfrm>
            <a:off x="1385778" y="214563"/>
            <a:ext cx="3456797" cy="1143000"/>
          </a:xfrm>
          <a:prstGeom prst="rect">
            <a:avLst/>
          </a:prstGeom>
        </p:spPr>
        <p:txBody>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b="1" dirty="0">
                <a:solidFill>
                  <a:schemeClr val="bg1"/>
                </a:solidFill>
                <a:latin typeface="Arial Narrow" panose="020B0606020202030204" pitchFamily="34" charset="0"/>
              </a:rPr>
              <a:t>Why Plan?</a:t>
            </a:r>
          </a:p>
        </p:txBody>
      </p:sp>
      <p:pic>
        <p:nvPicPr>
          <p:cNvPr id="5" name="Picture 3">
            <a:extLst>
              <a:ext uri="{FF2B5EF4-FFF2-40B4-BE49-F238E27FC236}">
                <a16:creationId xmlns:a16="http://schemas.microsoft.com/office/drawing/2014/main" id="{0B7AF04D-6E49-BDFA-6E44-30645FFF93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558801" y="1125915"/>
            <a:ext cx="3833813" cy="35814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a:extLst>
              <a:ext uri="{FF2B5EF4-FFF2-40B4-BE49-F238E27FC236}">
                <a16:creationId xmlns:a16="http://schemas.microsoft.com/office/drawing/2014/main" id="{4C41384E-B99B-BE38-120B-15385A4CB7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5128403" y="285750"/>
            <a:ext cx="3719513" cy="45720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87118767"/>
      </p:ext>
    </p:extLst>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DC840A-1133-7FE7-C019-4C0C0C3AFD66}"/>
            </a:ext>
          </a:extLst>
        </p:cNvPr>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08BFB435-CA0E-6359-02F3-D47B93CB76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2" name="TextBox 1">
            <a:extLst>
              <a:ext uri="{FF2B5EF4-FFF2-40B4-BE49-F238E27FC236}">
                <a16:creationId xmlns:a16="http://schemas.microsoft.com/office/drawing/2014/main" id="{E71B00DB-F0C0-2881-CAF1-16EC1DA572D3}"/>
              </a:ext>
            </a:extLst>
          </p:cNvPr>
          <p:cNvSpPr txBox="1"/>
          <p:nvPr/>
        </p:nvSpPr>
        <p:spPr>
          <a:xfrm>
            <a:off x="661280" y="219436"/>
            <a:ext cx="6884276" cy="584775"/>
          </a:xfrm>
          <a:prstGeom prst="rect">
            <a:avLst/>
          </a:prstGeom>
          <a:noFill/>
        </p:spPr>
        <p:txBody>
          <a:bodyPr wrap="square" rtlCol="0">
            <a:spAutoFit/>
          </a:bodyPr>
          <a:lstStyle/>
          <a:p>
            <a:pPr marL="0" indent="0">
              <a:buNone/>
            </a:pPr>
            <a:r>
              <a:rPr lang="en-US" sz="3200" b="1" dirty="0">
                <a:solidFill>
                  <a:schemeClr val="bg1"/>
                </a:solidFill>
                <a:effectLst>
                  <a:outerShdw blurRad="38100" dist="38100" dir="2700000" algn="tl">
                    <a:srgbClr val="000000">
                      <a:alpha val="43137"/>
                    </a:srgbClr>
                  </a:outerShdw>
                </a:effectLst>
                <a:ea typeface="Arial" charset="0"/>
                <a:cs typeface="Arial" charset="0"/>
              </a:rPr>
              <a:t>Steps to Building a Club Action Plan</a:t>
            </a:r>
          </a:p>
        </p:txBody>
      </p:sp>
      <p:sp>
        <p:nvSpPr>
          <p:cNvPr id="5" name="TextBox 4">
            <a:extLst>
              <a:ext uri="{FF2B5EF4-FFF2-40B4-BE49-F238E27FC236}">
                <a16:creationId xmlns:a16="http://schemas.microsoft.com/office/drawing/2014/main" id="{8D2EF3B0-62E5-E56F-9CAB-05E3730102A3}"/>
              </a:ext>
            </a:extLst>
          </p:cNvPr>
          <p:cNvSpPr txBox="1"/>
          <p:nvPr/>
        </p:nvSpPr>
        <p:spPr>
          <a:xfrm>
            <a:off x="483958" y="1023647"/>
            <a:ext cx="7061598" cy="10187404"/>
          </a:xfrm>
          <a:prstGeom prst="rect">
            <a:avLst/>
          </a:prstGeom>
          <a:noFill/>
        </p:spPr>
        <p:txBody>
          <a:bodyPr wrap="square" rtlCol="0">
            <a:spAutoFit/>
          </a:bodyPr>
          <a:lstStyle/>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Get Buy-in</a:t>
            </a:r>
          </a:p>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Ask</a:t>
            </a:r>
          </a:p>
          <a:p>
            <a:pPr marL="914400" lvl="1" indent="-4572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Club members</a:t>
            </a:r>
          </a:p>
          <a:p>
            <a:pPr marL="914400" lvl="1" indent="-4572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Your Community</a:t>
            </a:r>
          </a:p>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Analyze results</a:t>
            </a:r>
          </a:p>
          <a:p>
            <a:pPr marL="914400" lvl="1" indent="-4572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“SWOT” Analysis</a:t>
            </a:r>
          </a:p>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Identify Actions and Set Goals</a:t>
            </a:r>
          </a:p>
          <a:p>
            <a:pPr marL="914400" lvl="1" indent="-4572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“SMART” Goals</a:t>
            </a:r>
          </a:p>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Implement, Evaluate and Adjust as Needed</a:t>
            </a:r>
          </a:p>
          <a:p>
            <a:pPr marL="914400" lvl="1" indent="-457200">
              <a:buFont typeface="Arial" panose="020B0604020202020204" pitchFamily="34" charset="0"/>
              <a:buChar char="•"/>
            </a:pPr>
            <a:endParaRPr lang="en-US" sz="2400" b="1" dirty="0">
              <a:solidFill>
                <a:srgbClr val="FFFF0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2400" b="1" dirty="0">
              <a:solidFill>
                <a:srgbClr val="FFFF00"/>
              </a:solidFill>
              <a:effectLst>
                <a:outerShdw blurRad="38100" dist="38100" dir="2700000" algn="tl">
                  <a:srgbClr val="000000">
                    <a:alpha val="43137"/>
                  </a:srgbClr>
                </a:outerShdw>
              </a:effectLst>
            </a:endParaRPr>
          </a:p>
          <a:p>
            <a:pPr marL="457200" indent="-457200">
              <a:buFont typeface="+mj-lt"/>
              <a:buAutoNum type="arabicPeriod"/>
            </a:pPr>
            <a:endParaRPr lang="en-US" sz="2400" b="1" dirty="0">
              <a:solidFill>
                <a:srgbClr val="FFFF0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endParaRPr lang="en-US" sz="2400" b="1" dirty="0">
              <a:solidFill>
                <a:srgbClr val="FFFF0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endParaRPr lang="en-US" sz="24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pPr algn="ctr"/>
            <a:endParaRPr lang="en-CA" sz="3200" dirty="0">
              <a:effectLst>
                <a:outerShdw blurRad="38100" dist="38100" dir="2700000" algn="tl">
                  <a:srgbClr val="000000">
                    <a:alpha val="43137"/>
                  </a:srgbClr>
                </a:outerShdw>
              </a:effectLst>
            </a:endParaRPr>
          </a:p>
        </p:txBody>
      </p:sp>
      <p:sp>
        <p:nvSpPr>
          <p:cNvPr id="4" name="Oval 3">
            <a:extLst>
              <a:ext uri="{FF2B5EF4-FFF2-40B4-BE49-F238E27FC236}">
                <a16:creationId xmlns:a16="http://schemas.microsoft.com/office/drawing/2014/main" id="{5B101151-EAA7-3DE6-E970-1CABA85D83DF}"/>
              </a:ext>
            </a:extLst>
          </p:cNvPr>
          <p:cNvSpPr/>
          <p:nvPr/>
        </p:nvSpPr>
        <p:spPr>
          <a:xfrm>
            <a:off x="5050567" y="1023647"/>
            <a:ext cx="3609475" cy="26349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BEABD132-5B2E-A5DC-36C4-D1737985FF28}"/>
              </a:ext>
            </a:extLst>
          </p:cNvPr>
          <p:cNvSpPr txBox="1">
            <a:spLocks/>
          </p:cNvSpPr>
          <p:nvPr/>
        </p:nvSpPr>
        <p:spPr>
          <a:xfrm>
            <a:off x="5443545" y="1522560"/>
            <a:ext cx="2823518" cy="1918981"/>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en-US"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Keep </a:t>
            </a: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Members</a:t>
            </a:r>
          </a:p>
          <a:p>
            <a:pPr rtl="0"/>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Involved</a:t>
            </a:r>
          </a:p>
          <a:p>
            <a:pPr rtl="0"/>
            <a:r>
              <a:rPr lang="en-US"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Throughout</a:t>
            </a:r>
          </a:p>
          <a:p>
            <a:pPr rtl="0"/>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Process</a:t>
            </a:r>
            <a:endParaRPr lang="pt-br"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1661589683"/>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AE2D84E5-BD22-D5E1-9F4E-92E4934D66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8" name="Subtitle 2">
            <a:extLst>
              <a:ext uri="{FF2B5EF4-FFF2-40B4-BE49-F238E27FC236}">
                <a16:creationId xmlns:a16="http://schemas.microsoft.com/office/drawing/2014/main" id="{07C48594-9D8D-B349-9A5E-F5BE0D0AF525}"/>
              </a:ext>
            </a:extLst>
          </p:cNvPr>
          <p:cNvSpPr txBox="1">
            <a:spLocks/>
          </p:cNvSpPr>
          <p:nvPr/>
        </p:nvSpPr>
        <p:spPr>
          <a:xfrm>
            <a:off x="136950" y="222421"/>
            <a:ext cx="7787256" cy="728323"/>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54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Step 1</a:t>
            </a:r>
          </a:p>
          <a:p>
            <a:pPr rtl="0"/>
            <a:r>
              <a:rPr lang="pt-br" sz="54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“Get Buy In”</a:t>
            </a:r>
          </a:p>
        </p:txBody>
      </p:sp>
      <p:sp>
        <p:nvSpPr>
          <p:cNvPr id="2" name="TextBox 1">
            <a:extLst>
              <a:ext uri="{FF2B5EF4-FFF2-40B4-BE49-F238E27FC236}">
                <a16:creationId xmlns:a16="http://schemas.microsoft.com/office/drawing/2014/main" id="{A887C324-923F-49C1-32BF-96BAA3A93E5C}"/>
              </a:ext>
            </a:extLst>
          </p:cNvPr>
          <p:cNvSpPr txBox="1"/>
          <p:nvPr/>
        </p:nvSpPr>
        <p:spPr>
          <a:xfrm>
            <a:off x="355634" y="2221655"/>
            <a:ext cx="7732133" cy="4201150"/>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Calibri" panose="020F0502020204030204" pitchFamily="34" charset="0"/>
              </a:rPr>
              <a:t>Review Proposed Process with Your Board</a:t>
            </a:r>
          </a:p>
          <a:p>
            <a:pPr marL="457200" indent="-457200" defTabSz="914400">
              <a:spcBef>
                <a:spcPct val="0"/>
              </a:spcBef>
              <a:spcAft>
                <a:spcPts val="600"/>
              </a:spcAft>
              <a:buFont typeface="Arial" panose="020B0604020202020204" pitchFamily="34" charset="0"/>
              <a:buChar char="•"/>
            </a:pPr>
            <a:r>
              <a:rPr lang="en-US" sz="32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Talk with your Club Members</a:t>
            </a:r>
          </a:p>
          <a:p>
            <a:pPr marL="457200" indent="-457200" defTabSz="914400">
              <a:spcBef>
                <a:spcPct val="0"/>
              </a:spcBef>
              <a:spcAft>
                <a:spcPts val="600"/>
              </a:spcAft>
              <a:buFont typeface="Arial" panose="020B0604020202020204" pitchFamily="34" charset="0"/>
              <a:buChar char="•"/>
            </a:pPr>
            <a:r>
              <a:rPr lang="en-US" sz="32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Involve Experienced “Planners” in Process</a:t>
            </a:r>
          </a:p>
          <a:p>
            <a:pPr defTabSz="914400">
              <a:spcBef>
                <a:spcPct val="0"/>
              </a:spcBef>
              <a:spcAft>
                <a:spcPts val="600"/>
              </a:spcAft>
            </a:pP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“Cooperation &amp; Teamwork”</a:t>
            </a:r>
          </a:p>
          <a:p>
            <a:pPr defTabSz="914400">
              <a:spcBef>
                <a:spcPct val="0"/>
              </a:spcBef>
              <a:spcAft>
                <a:spcPts val="600"/>
              </a:spcAft>
            </a:pP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“Effective Communication”</a:t>
            </a:r>
          </a:p>
          <a:p>
            <a:pPr marL="342900" indent="-342900" defTabSz="914400">
              <a:spcBef>
                <a:spcPct val="0"/>
              </a:spcBef>
              <a:spcAft>
                <a:spcPts val="600"/>
              </a:spcAft>
              <a:buFont typeface="Arial" panose="020B0604020202020204" pitchFamily="34" charset="0"/>
              <a:buChar char="•"/>
            </a:pPr>
            <a:endParaRPr lang="en-US" sz="2400" b="1"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400" b="1"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400" b="1" u="none" baseline="0" dirty="0">
              <a:solidFill>
                <a:schemeClr val="bg1"/>
              </a:solidFill>
              <a:sym typeface="Arial" panose="020B0604020202020204" pitchFamily="34" charset="0"/>
            </a:endParaRPr>
          </a:p>
        </p:txBody>
      </p:sp>
      <p:pic>
        <p:nvPicPr>
          <p:cNvPr id="9" name="Picture 8">
            <a:extLst>
              <a:ext uri="{FF2B5EF4-FFF2-40B4-BE49-F238E27FC236}">
                <a16:creationId xmlns:a16="http://schemas.microsoft.com/office/drawing/2014/main" id="{7E74C22F-DB2A-8F1D-0044-FDCD9816DD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spTree>
    <p:custDataLst>
      <p:tags r:id="rId1"/>
    </p:custDataLst>
    <p:extLst>
      <p:ext uri="{BB962C8B-B14F-4D97-AF65-F5344CB8AC3E}">
        <p14:creationId xmlns:p14="http://schemas.microsoft.com/office/powerpoint/2010/main" val="106877186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3DE925-3D1F-E94F-DD6A-E80EC707EDDF}"/>
            </a:ext>
          </a:extLst>
        </p:cNvPr>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FC201992-574A-7D35-F9B9-1AD4CC26528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6" name="Subtitle 2">
            <a:extLst>
              <a:ext uri="{FF2B5EF4-FFF2-40B4-BE49-F238E27FC236}">
                <a16:creationId xmlns:a16="http://schemas.microsoft.com/office/drawing/2014/main" id="{C0536291-26F7-E7D2-A608-9021DD430222}"/>
              </a:ext>
            </a:extLst>
          </p:cNvPr>
          <p:cNvSpPr txBox="1">
            <a:spLocks/>
          </p:cNvSpPr>
          <p:nvPr/>
        </p:nvSpPr>
        <p:spPr>
          <a:xfrm>
            <a:off x="-748421" y="1509977"/>
            <a:ext cx="8941526" cy="1227286"/>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pt-br" sz="10000" b="0" i="0" u="none" baseline="0" dirty="0">
              <a:solidFill>
                <a:srgbClr val="17458F"/>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5" name="Subtitle 2">
            <a:extLst>
              <a:ext uri="{FF2B5EF4-FFF2-40B4-BE49-F238E27FC236}">
                <a16:creationId xmlns:a16="http://schemas.microsoft.com/office/drawing/2014/main" id="{039FEB58-9999-A943-3DB1-3A526EBC1B35}"/>
              </a:ext>
            </a:extLst>
          </p:cNvPr>
          <p:cNvSpPr txBox="1">
            <a:spLocks/>
          </p:cNvSpPr>
          <p:nvPr/>
        </p:nvSpPr>
        <p:spPr>
          <a:xfrm>
            <a:off x="1096090" y="174707"/>
            <a:ext cx="5252501" cy="2064291"/>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54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Step 2</a:t>
            </a:r>
          </a:p>
          <a:p>
            <a:pPr rtl="0"/>
            <a:r>
              <a:rPr lang="pt-BR" sz="54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“Ask”</a:t>
            </a:r>
            <a:endParaRPr lang="pt-br" sz="54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64D12DC0-6C9F-E4C7-E23C-9BA529231718}"/>
              </a:ext>
            </a:extLst>
          </p:cNvPr>
          <p:cNvSpPr txBox="1"/>
          <p:nvPr/>
        </p:nvSpPr>
        <p:spPr>
          <a:xfrm>
            <a:off x="639601" y="2124744"/>
            <a:ext cx="6165481" cy="4355038"/>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Survey Your Members </a:t>
            </a: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 Hold a Club Assembly, email those absent </a:t>
            </a:r>
          </a:p>
          <a:p>
            <a:pPr marL="457200" indent="-457200" defTabSz="914400">
              <a:spcBef>
                <a:spcPct val="0"/>
              </a:spcBef>
              <a:spcAft>
                <a:spcPts val="600"/>
              </a:spcAft>
              <a:buFont typeface="Arial" panose="020B0604020202020204" pitchFamily="34" charset="0"/>
              <a:buChar char="•"/>
            </a:pPr>
            <a:r>
              <a:rPr lang="en-US" sz="28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Perform a Community Assessment  </a:t>
            </a:r>
            <a:r>
              <a:rPr lang="en-US" sz="2800"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or use a one from another community organization</a:t>
            </a:r>
          </a:p>
          <a:p>
            <a:pPr defTabSz="914400">
              <a:spcBef>
                <a:spcPct val="0"/>
              </a:spcBef>
              <a:spcAft>
                <a:spcPts val="600"/>
              </a:spcAft>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a:t>
            </a: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“Empathy”</a:t>
            </a:r>
            <a:endParaRPr lang="en-US" sz="2800" b="1" u="none" baseline="0"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endParaRPr>
          </a:p>
          <a:p>
            <a:pPr marL="457200" indent="-4572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p:txBody>
      </p:sp>
    </p:spTree>
    <p:custDataLst>
      <p:tags r:id="rId1"/>
    </p:custDataLst>
    <p:extLst>
      <p:ext uri="{BB962C8B-B14F-4D97-AF65-F5344CB8AC3E}">
        <p14:creationId xmlns:p14="http://schemas.microsoft.com/office/powerpoint/2010/main" val="183908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CBD38-5071-048B-F4B7-795700E0DAE7}"/>
            </a:ext>
          </a:extLst>
        </p:cNvPr>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BB452810-F4BF-4162-CFB7-586F6D8C7E3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6" name="Subtitle 2">
            <a:extLst>
              <a:ext uri="{FF2B5EF4-FFF2-40B4-BE49-F238E27FC236}">
                <a16:creationId xmlns:a16="http://schemas.microsoft.com/office/drawing/2014/main" id="{A875A7BC-705B-B143-75C5-434D5F72D179}"/>
              </a:ext>
            </a:extLst>
          </p:cNvPr>
          <p:cNvSpPr txBox="1">
            <a:spLocks/>
          </p:cNvSpPr>
          <p:nvPr/>
        </p:nvSpPr>
        <p:spPr>
          <a:xfrm>
            <a:off x="-748421" y="1509977"/>
            <a:ext cx="8941526" cy="1227286"/>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pt-br" sz="10000" b="0" i="0" u="none" baseline="0" dirty="0">
              <a:solidFill>
                <a:srgbClr val="17458F"/>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5" name="Subtitle 2">
            <a:extLst>
              <a:ext uri="{FF2B5EF4-FFF2-40B4-BE49-F238E27FC236}">
                <a16:creationId xmlns:a16="http://schemas.microsoft.com/office/drawing/2014/main" id="{2979957E-4FE9-1053-A8CC-8D6A9698F59C}"/>
              </a:ext>
            </a:extLst>
          </p:cNvPr>
          <p:cNvSpPr txBox="1">
            <a:spLocks/>
          </p:cNvSpPr>
          <p:nvPr/>
        </p:nvSpPr>
        <p:spPr>
          <a:xfrm>
            <a:off x="1031311" y="289256"/>
            <a:ext cx="5552581" cy="2064291"/>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en-US" sz="40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Club Survey Options </a:t>
            </a:r>
            <a:r>
              <a:rPr lang="en-US"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(Available at MAPETS.org </a:t>
            </a: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u</a:t>
            </a:r>
            <a:r>
              <a:rPr lang="en-US"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nder Resources)</a:t>
            </a:r>
            <a:endParaRPr lang="pt-br"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665B0956-6948-33CD-2955-F1061C549A4D}"/>
              </a:ext>
            </a:extLst>
          </p:cNvPr>
          <p:cNvSpPr txBox="1"/>
          <p:nvPr/>
        </p:nvSpPr>
        <p:spPr>
          <a:xfrm>
            <a:off x="639601" y="1884112"/>
            <a:ext cx="6165481" cy="3062377"/>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Club Action Plan Self Assessment</a:t>
            </a:r>
          </a:p>
          <a:p>
            <a:pPr marL="457200"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Rotary Club Health Check</a:t>
            </a:r>
          </a:p>
          <a:p>
            <a:pPr marL="457200"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Rotary Member Satisfaction Survey</a:t>
            </a:r>
          </a:p>
          <a:p>
            <a:pPr marL="457200"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RLI Part 3 SPA 2</a:t>
            </a:r>
          </a:p>
          <a:p>
            <a:pPr marL="457200"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Build your Own Survey</a:t>
            </a:r>
            <a:endParaRPr lang="en-US" sz="2800" dirty="0">
              <a:solidFill>
                <a:schemeClr val="bg1"/>
              </a:solidFill>
              <a:effectLst>
                <a:outerShdw blurRad="38100" dist="38100" dir="2700000" algn="tl">
                  <a:srgbClr val="000000">
                    <a:alpha val="43137"/>
                  </a:srgbClr>
                </a:outerShdw>
              </a:effectLst>
              <a:latin typeface="Calibri" panose="020F0502020204030204" pitchFamily="34" charset="0"/>
            </a:endParaRP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p:txBody>
      </p:sp>
    </p:spTree>
    <p:custDataLst>
      <p:tags r:id="rId1"/>
    </p:custDataLst>
    <p:extLst>
      <p:ext uri="{BB962C8B-B14F-4D97-AF65-F5344CB8AC3E}">
        <p14:creationId xmlns:p14="http://schemas.microsoft.com/office/powerpoint/2010/main" val="3412949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4E403-8B76-757C-AA94-7CC1FE86BB81}"/>
            </a:ext>
          </a:extLst>
        </p:cNvPr>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AE5CAFDC-3E4F-FE0A-6FD9-F1D035626F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6" name="Subtitle 2">
            <a:extLst>
              <a:ext uri="{FF2B5EF4-FFF2-40B4-BE49-F238E27FC236}">
                <a16:creationId xmlns:a16="http://schemas.microsoft.com/office/drawing/2014/main" id="{EB83031D-5079-70D2-45BE-FD6A22B6E466}"/>
              </a:ext>
            </a:extLst>
          </p:cNvPr>
          <p:cNvSpPr txBox="1">
            <a:spLocks/>
          </p:cNvSpPr>
          <p:nvPr/>
        </p:nvSpPr>
        <p:spPr>
          <a:xfrm>
            <a:off x="-748421" y="1509977"/>
            <a:ext cx="8941526" cy="1227286"/>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pt-br" sz="10000" b="0" i="0" u="none" baseline="0" dirty="0">
              <a:solidFill>
                <a:srgbClr val="17458F"/>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5" name="Subtitle 2">
            <a:extLst>
              <a:ext uri="{FF2B5EF4-FFF2-40B4-BE49-F238E27FC236}">
                <a16:creationId xmlns:a16="http://schemas.microsoft.com/office/drawing/2014/main" id="{291239EA-D537-DF47-9664-89CA12042522}"/>
              </a:ext>
            </a:extLst>
          </p:cNvPr>
          <p:cNvSpPr txBox="1">
            <a:spLocks/>
          </p:cNvSpPr>
          <p:nvPr/>
        </p:nvSpPr>
        <p:spPr>
          <a:xfrm>
            <a:off x="950896" y="258928"/>
            <a:ext cx="5682832" cy="2064291"/>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32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Example - Club Action Plan </a:t>
            </a:r>
          </a:p>
          <a:p>
            <a:pPr rtl="0"/>
            <a:r>
              <a:rPr lang="pt-br" sz="32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Self-Assessment</a:t>
            </a:r>
          </a:p>
        </p:txBody>
      </p:sp>
      <p:pic>
        <p:nvPicPr>
          <p:cNvPr id="4" name="Picture 3">
            <a:extLst>
              <a:ext uri="{FF2B5EF4-FFF2-40B4-BE49-F238E27FC236}">
                <a16:creationId xmlns:a16="http://schemas.microsoft.com/office/drawing/2014/main" id="{DF38B4D1-E3F6-461A-388E-4478788D1BB2}"/>
              </a:ext>
            </a:extLst>
          </p:cNvPr>
          <p:cNvPicPr>
            <a:picLocks noChangeAspect="1"/>
          </p:cNvPicPr>
          <p:nvPr/>
        </p:nvPicPr>
        <p:blipFill>
          <a:blip r:embed="rId5"/>
          <a:stretch>
            <a:fillRect/>
          </a:stretch>
        </p:blipFill>
        <p:spPr>
          <a:xfrm>
            <a:off x="779975" y="1509977"/>
            <a:ext cx="6982799" cy="3296110"/>
          </a:xfrm>
          <a:prstGeom prst="rect">
            <a:avLst/>
          </a:prstGeom>
        </p:spPr>
      </p:pic>
    </p:spTree>
    <p:custDataLst>
      <p:tags r:id="rId1"/>
    </p:custDataLst>
    <p:extLst>
      <p:ext uri="{BB962C8B-B14F-4D97-AF65-F5344CB8AC3E}">
        <p14:creationId xmlns:p14="http://schemas.microsoft.com/office/powerpoint/2010/main" val="1611241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A2BE7B-C612-A1C6-F0EA-FDDD32ABF01B}"/>
            </a:ext>
          </a:extLst>
        </p:cNvPr>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193E13EB-5112-09BD-7716-DC4F1E0D5DA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2" name="Subtitle 2">
            <a:extLst>
              <a:ext uri="{FF2B5EF4-FFF2-40B4-BE49-F238E27FC236}">
                <a16:creationId xmlns:a16="http://schemas.microsoft.com/office/drawing/2014/main" id="{AD96D19D-7611-8E4D-0BF6-C6E8291D9AC7}"/>
              </a:ext>
            </a:extLst>
          </p:cNvPr>
          <p:cNvSpPr txBox="1">
            <a:spLocks/>
          </p:cNvSpPr>
          <p:nvPr/>
        </p:nvSpPr>
        <p:spPr>
          <a:xfrm>
            <a:off x="-481746" y="524574"/>
            <a:ext cx="7931113" cy="728417"/>
          </a:xfrm>
          <a:prstGeom prst="rect">
            <a:avLst/>
          </a:prstGeom>
          <a:noFill/>
          <a:effectLst>
            <a:outerShdw blurRad="63500" sx="102000" sy="102000" algn="ctr" rotWithShape="0">
              <a:prstClr val="black">
                <a:alpha val="40000"/>
              </a:prstClr>
            </a:outerShdw>
          </a:effectLst>
        </p:spPr>
        <p:txBody>
          <a:bodyPr vert="horz" lIns="91440" tIns="45720" rIns="91440" bIns="45720" rtlCol="0" anchor="ctr" anchorCtr="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defTabSz="914400">
              <a:spcBef>
                <a:spcPct val="0"/>
              </a:spcBef>
              <a:spcAft>
                <a:spcPts val="600"/>
              </a:spcAft>
            </a:pPr>
            <a:r>
              <a:rPr lang="en-US" sz="4400" b="1" u="none" baseline="0" dirty="0">
                <a:solidFill>
                  <a:schemeClr val="bg1"/>
                </a:solidFill>
                <a:effectLst>
                  <a:outerShdw blurRad="38100" dist="38100" dir="2700000" algn="tl">
                    <a:srgbClr val="000000">
                      <a:alpha val="43137"/>
                    </a:srgbClr>
                  </a:outerShdw>
                </a:effectLst>
                <a:sym typeface="Arial" panose="020B0604020202020204" pitchFamily="34" charset="0"/>
              </a:rPr>
              <a:t>Step 3 </a:t>
            </a:r>
          </a:p>
          <a:p>
            <a:pPr defTabSz="914400">
              <a:spcBef>
                <a:spcPct val="0"/>
              </a:spcBef>
              <a:spcAft>
                <a:spcPts val="600"/>
              </a:spcAft>
            </a:pPr>
            <a:r>
              <a:rPr lang="en-US" sz="4400" b="1" dirty="0">
                <a:solidFill>
                  <a:schemeClr val="bg1"/>
                </a:solidFill>
                <a:effectLst>
                  <a:outerShdw blurRad="38100" dist="38100" dir="2700000" algn="tl">
                    <a:srgbClr val="000000">
                      <a:alpha val="43137"/>
                    </a:srgbClr>
                  </a:outerShdw>
                </a:effectLst>
                <a:sym typeface="Arial" panose="020B0604020202020204" pitchFamily="34" charset="0"/>
              </a:rPr>
              <a:t>Analyze Results</a:t>
            </a:r>
            <a:endParaRPr lang="en-US" sz="4400" u="none" baseline="0" dirty="0">
              <a:solidFill>
                <a:schemeClr val="bg1"/>
              </a:solidFill>
              <a:effectLst>
                <a:outerShdw blurRad="38100" dist="38100" dir="2700000" algn="tl">
                  <a:srgbClr val="000000">
                    <a:alpha val="43137"/>
                  </a:srgbClr>
                </a:outerShdw>
              </a:effectLst>
              <a:sym typeface="Arial" panose="020B0604020202020204" pitchFamily="34" charset="0"/>
            </a:endParaRPr>
          </a:p>
        </p:txBody>
      </p:sp>
      <p:sp>
        <p:nvSpPr>
          <p:cNvPr id="5" name="TextBox 4">
            <a:extLst>
              <a:ext uri="{FF2B5EF4-FFF2-40B4-BE49-F238E27FC236}">
                <a16:creationId xmlns:a16="http://schemas.microsoft.com/office/drawing/2014/main" id="{53DF87C1-3A0B-3EBA-B73E-93FCD1CF55B8}"/>
              </a:ext>
            </a:extLst>
          </p:cNvPr>
          <p:cNvSpPr txBox="1"/>
          <p:nvPr/>
        </p:nvSpPr>
        <p:spPr>
          <a:xfrm>
            <a:off x="367519" y="1867006"/>
            <a:ext cx="7414685" cy="3924151"/>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3200" b="1" u="none" strike="noStrike" dirty="0">
                <a:solidFill>
                  <a:schemeClr val="bg1"/>
                </a:solidFill>
                <a:effectLst>
                  <a:outerShdw blurRad="38100" dist="38100" dir="2700000" algn="tl">
                    <a:srgbClr val="000000">
                      <a:alpha val="43137"/>
                    </a:srgbClr>
                  </a:outerShdw>
                </a:effectLst>
                <a:latin typeface="Calibri" panose="020F0502020204030204" pitchFamily="34" charset="0"/>
              </a:rPr>
              <a:t>Involve a Core team with diverse backgrounds</a:t>
            </a:r>
          </a:p>
          <a:p>
            <a:pPr marL="457200" indent="-457200" defTabSz="914400">
              <a:spcBef>
                <a:spcPct val="0"/>
              </a:spcBef>
              <a:spcAft>
                <a:spcPts val="600"/>
              </a:spcAft>
              <a:buFont typeface="Arial" panose="020B0604020202020204" pitchFamily="34" charset="0"/>
              <a:buChar char="•"/>
            </a:pPr>
            <a:r>
              <a:rPr lang="en-US" sz="3200" b="1" u="none" strike="noStrike" dirty="0">
                <a:solidFill>
                  <a:schemeClr val="bg1"/>
                </a:solidFill>
                <a:effectLst>
                  <a:outerShdw blurRad="38100" dist="38100" dir="2700000" algn="tl">
                    <a:srgbClr val="000000">
                      <a:alpha val="43137"/>
                    </a:srgbClr>
                  </a:outerShdw>
                </a:effectLst>
                <a:latin typeface="Calibri" panose="020F0502020204030204" pitchFamily="34" charset="0"/>
              </a:rPr>
              <a:t>Perform “SWOT” Analysis</a:t>
            </a:r>
            <a:endParaRPr lang="en-US" sz="32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endParaRPr>
          </a:p>
          <a:p>
            <a:pPr marL="457200" indent="-457200" defTabSz="914400">
              <a:spcBef>
                <a:spcPct val="0"/>
              </a:spcBef>
              <a:spcAft>
                <a:spcPts val="600"/>
              </a:spcAft>
              <a:buFont typeface="Arial" panose="020B0604020202020204" pitchFamily="34" charset="0"/>
              <a:buChar char="•"/>
            </a:pPr>
            <a:r>
              <a:rPr lang="en-US" sz="32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Utilize outside facilitator if possible</a:t>
            </a:r>
          </a:p>
          <a:p>
            <a:pPr defTabSz="914400">
              <a:spcBef>
                <a:spcPct val="0"/>
              </a:spcBef>
              <a:spcAft>
                <a:spcPts val="600"/>
              </a:spcAft>
            </a:pPr>
            <a:r>
              <a:rPr lang="en-US" sz="32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a:t>
            </a:r>
            <a:r>
              <a:rPr lang="en-US" sz="32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“Cooperation &amp; Teamwork”</a:t>
            </a:r>
            <a:endParaRPr lang="en-US" sz="3200" b="1" u="none" baseline="0"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endParaRPr>
          </a:p>
          <a:p>
            <a:pPr marL="457200" indent="-457200" defTabSz="914400">
              <a:spcBef>
                <a:spcPct val="0"/>
              </a:spcBef>
              <a:spcAft>
                <a:spcPts val="600"/>
              </a:spcAft>
              <a:buFont typeface="Arial" panose="020B0604020202020204" pitchFamily="34" charset="0"/>
              <a:buChar char="•"/>
            </a:pPr>
            <a:endParaRPr lang="en-US" sz="32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endParaRPr>
          </a:p>
          <a:p>
            <a:pPr marL="457200" indent="-457200" defTabSz="914400">
              <a:spcBef>
                <a:spcPct val="0"/>
              </a:spcBef>
              <a:spcAft>
                <a:spcPts val="600"/>
              </a:spcAft>
              <a:buFont typeface="Arial" panose="020B0604020202020204" pitchFamily="34" charset="0"/>
              <a:buChar char="•"/>
            </a:pPr>
            <a:endParaRPr lang="en-US" sz="3200" b="1" u="none" baseline="0" dirty="0">
              <a:solidFill>
                <a:schemeClr val="bg1"/>
              </a:solidFill>
              <a:effectLst>
                <a:outerShdw blurRad="38100" dist="38100" dir="2700000" algn="tl">
                  <a:srgbClr val="000000">
                    <a:alpha val="43137"/>
                  </a:srgbClr>
                </a:outerShdw>
              </a:effectLst>
              <a:sym typeface="Arial" panose="020B0604020202020204" pitchFamily="34" charset="0"/>
            </a:endParaRPr>
          </a:p>
        </p:txBody>
      </p:sp>
      <p:pic>
        <p:nvPicPr>
          <p:cNvPr id="10" name="Picture 9">
            <a:extLst>
              <a:ext uri="{FF2B5EF4-FFF2-40B4-BE49-F238E27FC236}">
                <a16:creationId xmlns:a16="http://schemas.microsoft.com/office/drawing/2014/main" id="{F692D732-EEAA-9F41-EFEF-342E104FE5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pic>
        <p:nvPicPr>
          <p:cNvPr id="5122" name="Picture 2">
            <a:extLst>
              <a:ext uri="{FF2B5EF4-FFF2-40B4-BE49-F238E27FC236}">
                <a16:creationId xmlns:a16="http://schemas.microsoft.com/office/drawing/2014/main" id="{A9FEDA9C-E73C-C3EE-61FA-0F237431824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00101" y="1098684"/>
            <a:ext cx="2364205" cy="236420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412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27DC24-9B08-EC7A-92C7-D6CE987FA5D4}"/>
            </a:ext>
          </a:extLst>
        </p:cNvPr>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AF3FC3E2-3CB5-2E4C-41C6-4180159287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8" name="Subtitle 2">
            <a:extLst>
              <a:ext uri="{FF2B5EF4-FFF2-40B4-BE49-F238E27FC236}">
                <a16:creationId xmlns:a16="http://schemas.microsoft.com/office/drawing/2014/main" id="{4DA0EBCA-1930-2B77-9DCF-5C572090E960}"/>
              </a:ext>
            </a:extLst>
          </p:cNvPr>
          <p:cNvSpPr txBox="1">
            <a:spLocks/>
          </p:cNvSpPr>
          <p:nvPr/>
        </p:nvSpPr>
        <p:spPr>
          <a:xfrm>
            <a:off x="-174627" y="45657"/>
            <a:ext cx="7787256" cy="728323"/>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40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Step 4</a:t>
            </a:r>
          </a:p>
          <a:p>
            <a:pPr rtl="0"/>
            <a:r>
              <a:rPr lang="pt-br" sz="32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“Identify Actions and Set Goals”</a:t>
            </a:r>
          </a:p>
        </p:txBody>
      </p:sp>
      <p:sp>
        <p:nvSpPr>
          <p:cNvPr id="2" name="TextBox 1">
            <a:extLst>
              <a:ext uri="{FF2B5EF4-FFF2-40B4-BE49-F238E27FC236}">
                <a16:creationId xmlns:a16="http://schemas.microsoft.com/office/drawing/2014/main" id="{2DCFA9B6-864B-8318-BA32-66D6CA7F6DD6}"/>
              </a:ext>
            </a:extLst>
          </p:cNvPr>
          <p:cNvSpPr txBox="1"/>
          <p:nvPr/>
        </p:nvSpPr>
        <p:spPr>
          <a:xfrm>
            <a:off x="136950" y="1345991"/>
            <a:ext cx="7164103" cy="4278094"/>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rPr>
              <a:t>Set “SMART” Goals</a:t>
            </a:r>
          </a:p>
          <a:p>
            <a:pPr marL="914400" lvl="1" indent="-457200" defTabSz="914400">
              <a:spcBef>
                <a:spcPct val="0"/>
              </a:spcBef>
              <a:spcAft>
                <a:spcPts val="600"/>
              </a:spcAft>
              <a:buFont typeface="Arial" panose="020B0604020202020204" pitchFamily="34" charset="0"/>
              <a:buChar char="•"/>
            </a:pP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rPr>
              <a:t>Set a </a:t>
            </a:r>
            <a:r>
              <a:rPr lang="en-US" sz="2400" b="1" u="sng" dirty="0">
                <a:solidFill>
                  <a:srgbClr val="FFC000"/>
                </a:solidFill>
                <a:effectLst>
                  <a:outerShdw blurRad="38100" dist="38100" dir="2700000" algn="tl">
                    <a:srgbClr val="000000">
                      <a:alpha val="43137"/>
                    </a:srgbClr>
                  </a:outerShdw>
                </a:effectLst>
                <a:latin typeface="Calibri" panose="020F0502020204030204" pitchFamily="34" charset="0"/>
              </a:rPr>
              <a:t>Few</a:t>
            </a: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rPr>
              <a:t> Key Goals</a:t>
            </a:r>
          </a:p>
          <a:p>
            <a:pPr marL="914400" lvl="1" indent="-457200" defTabSz="914400">
              <a:spcBef>
                <a:spcPct val="0"/>
              </a:spcBef>
              <a:spcAft>
                <a:spcPts val="600"/>
              </a:spcAft>
              <a:buFont typeface="Arial" panose="020B0604020202020204" pitchFamily="34" charset="0"/>
              <a:buChar char="•"/>
            </a:pP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Include Rotary’s 3-Year Priority Goals</a:t>
            </a:r>
          </a:p>
          <a:p>
            <a:pPr marL="914400" lvl="1" indent="-457200" defTabSz="914400">
              <a:spcBef>
                <a:spcPct val="0"/>
              </a:spcBef>
              <a:spcAft>
                <a:spcPts val="600"/>
              </a:spcAft>
              <a:buFont typeface="Arial" panose="020B0604020202020204" pitchFamily="34" charset="0"/>
              <a:buChar char="•"/>
            </a:pPr>
            <a:endParaRPr lang="en-US" sz="2400" b="1" dirty="0">
              <a:solidFill>
                <a:srgbClr val="FFC0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endParaRPr>
          </a:p>
          <a:p>
            <a:pPr marL="457200" indent="-457200" defTabSz="914400">
              <a:spcBef>
                <a:spcPct val="0"/>
              </a:spcBef>
              <a:spcAft>
                <a:spcPts val="600"/>
              </a:spcAft>
              <a:buFont typeface="Arial" panose="020B0604020202020204" pitchFamily="34" charset="0"/>
              <a:buChar char="•"/>
            </a:pPr>
            <a:r>
              <a:rPr lang="en-US" sz="28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Break down goals into Actionable steps</a:t>
            </a:r>
          </a:p>
          <a:p>
            <a:pPr marL="914400" lvl="1" indent="-457200" defTabSz="914400">
              <a:spcBef>
                <a:spcPct val="0"/>
              </a:spcBef>
              <a:spcAft>
                <a:spcPts val="600"/>
              </a:spcAft>
              <a:buFont typeface="Arial" panose="020B0604020202020204" pitchFamily="34" charset="0"/>
              <a:buChar char="•"/>
            </a:pPr>
            <a:r>
              <a:rPr lang="en-US" sz="2400" b="1" dirty="0">
                <a:solidFill>
                  <a:srgbClr val="FFC0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Assign clear responsibilities and deadlines</a:t>
            </a:r>
          </a:p>
          <a:p>
            <a:pPr defTabSz="914400">
              <a:spcBef>
                <a:spcPct val="0"/>
              </a:spcBef>
              <a:spcAft>
                <a:spcPts val="600"/>
              </a:spcAft>
            </a:pPr>
            <a:r>
              <a:rPr lang="en-US" sz="24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a:t>
            </a:r>
          </a:p>
          <a:p>
            <a:pPr defTabSz="914400">
              <a:spcBef>
                <a:spcPct val="0"/>
              </a:spcBef>
              <a:spcAft>
                <a:spcPts val="600"/>
              </a:spcAft>
            </a:pPr>
            <a:r>
              <a:rPr lang="en-US" sz="24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a:t>
            </a: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“Clear Vision and Goals”     </a:t>
            </a:r>
            <a:endParaRPr lang="en-US" sz="2800"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p:txBody>
      </p:sp>
      <p:pic>
        <p:nvPicPr>
          <p:cNvPr id="9" name="Picture 8">
            <a:extLst>
              <a:ext uri="{FF2B5EF4-FFF2-40B4-BE49-F238E27FC236}">
                <a16:creationId xmlns:a16="http://schemas.microsoft.com/office/drawing/2014/main" id="{0EF24603-D61C-2B54-5953-02ACDACB55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pic>
        <p:nvPicPr>
          <p:cNvPr id="4100" name="Picture 4">
            <a:extLst>
              <a:ext uri="{FF2B5EF4-FFF2-40B4-BE49-F238E27FC236}">
                <a16:creationId xmlns:a16="http://schemas.microsoft.com/office/drawing/2014/main" id="{37C7D34C-80A9-B982-EAF0-5EDD0FD4FA4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62165" y="1303389"/>
            <a:ext cx="2944885" cy="196204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63783164"/>
      </p:ext>
    </p:extLst>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F3D5D9-FBA2-1BE9-4C8C-325EC6A83F5C}"/>
            </a:ext>
          </a:extLst>
        </p:cNvPr>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2A563E20-0A1A-9437-5C23-66786011D1E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8" name="Subtitle 2">
            <a:extLst>
              <a:ext uri="{FF2B5EF4-FFF2-40B4-BE49-F238E27FC236}">
                <a16:creationId xmlns:a16="http://schemas.microsoft.com/office/drawing/2014/main" id="{9F297B3F-BE78-DB45-EDD0-DE5BB321C739}"/>
              </a:ext>
            </a:extLst>
          </p:cNvPr>
          <p:cNvSpPr txBox="1">
            <a:spLocks/>
          </p:cNvSpPr>
          <p:nvPr/>
        </p:nvSpPr>
        <p:spPr>
          <a:xfrm>
            <a:off x="-5051" y="43868"/>
            <a:ext cx="7787256" cy="728323"/>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32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Rotary’s 3-Year </a:t>
            </a:r>
          </a:p>
          <a:p>
            <a:pPr rtl="0"/>
            <a:r>
              <a:rPr lang="pt-br" sz="32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Annual Priority Goals</a:t>
            </a:r>
          </a:p>
        </p:txBody>
      </p:sp>
      <p:sp>
        <p:nvSpPr>
          <p:cNvPr id="2" name="TextBox 1">
            <a:extLst>
              <a:ext uri="{FF2B5EF4-FFF2-40B4-BE49-F238E27FC236}">
                <a16:creationId xmlns:a16="http://schemas.microsoft.com/office/drawing/2014/main" id="{657FDB02-37DB-025E-B085-2E248654F2E7}"/>
              </a:ext>
            </a:extLst>
          </p:cNvPr>
          <p:cNvSpPr txBox="1"/>
          <p:nvPr/>
        </p:nvSpPr>
        <p:spPr>
          <a:xfrm>
            <a:off x="451886" y="1096784"/>
            <a:ext cx="7732133" cy="5093702"/>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Membership (Reach)</a:t>
            </a:r>
          </a:p>
          <a:p>
            <a:pPr marL="914400" lvl="1" indent="-457200" defTabSz="914400">
              <a:spcBef>
                <a:spcPct val="0"/>
              </a:spcBef>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rPr>
              <a:t>Active Members as of June 30</a:t>
            </a:r>
          </a:p>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Service (Engagement)</a:t>
            </a:r>
          </a:p>
          <a:p>
            <a:pPr marL="914400" lvl="1" indent="-457200" defTabSz="914400">
              <a:spcBef>
                <a:spcPct val="0"/>
              </a:spcBef>
              <a:spcAft>
                <a:spcPts val="600"/>
              </a:spcAft>
              <a:buFont typeface="Arial" panose="020B0604020202020204" pitchFamily="34" charset="0"/>
              <a:buChar char="•"/>
            </a:pPr>
            <a:r>
              <a:rPr lang="en-US" sz="280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Members Involved in Service Projects</a:t>
            </a:r>
          </a:p>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Rotary Foundation Giving (Impact)</a:t>
            </a:r>
          </a:p>
          <a:p>
            <a:pPr marL="914400" lvl="1" indent="-457200" defTabSz="914400">
              <a:spcBef>
                <a:spcPct val="0"/>
              </a:spcBef>
              <a:spcAft>
                <a:spcPts val="600"/>
              </a:spcAft>
              <a:buFont typeface="Arial" panose="020B0604020202020204" pitchFamily="34" charset="0"/>
              <a:buChar char="•"/>
            </a:pPr>
            <a:r>
              <a:rPr lang="en-US" sz="2800" u="none" baseline="0" dirty="0">
                <a:solidFill>
                  <a:schemeClr val="bg1"/>
                </a:solidFill>
                <a:sym typeface="Arial" panose="020B0604020202020204" pitchFamily="34" charset="0"/>
              </a:rPr>
              <a:t>Annual Fund Contributions</a:t>
            </a:r>
          </a:p>
          <a:p>
            <a:pPr marL="914400" lvl="1" indent="-457200" defTabSz="914400">
              <a:spcBef>
                <a:spcPct val="0"/>
              </a:spcBef>
              <a:spcAft>
                <a:spcPts val="600"/>
              </a:spcAft>
              <a:buFont typeface="Arial" panose="020B0604020202020204" pitchFamily="34" charset="0"/>
              <a:buChar char="•"/>
            </a:pPr>
            <a:r>
              <a:rPr lang="en-US" sz="2800" dirty="0">
                <a:solidFill>
                  <a:schemeClr val="bg1"/>
                </a:solidFill>
                <a:sym typeface="Arial" panose="020B0604020202020204" pitchFamily="34" charset="0"/>
              </a:rPr>
              <a:t>Polio Plus Contributions</a:t>
            </a:r>
          </a:p>
          <a:p>
            <a:pPr marL="914400" lvl="1" indent="-457200" defTabSz="914400">
              <a:spcBef>
                <a:spcPct val="0"/>
              </a:spcBef>
              <a:spcAft>
                <a:spcPts val="600"/>
              </a:spcAft>
              <a:buFont typeface="Arial" panose="020B0604020202020204" pitchFamily="34" charset="0"/>
              <a:buChar char="•"/>
            </a:pPr>
            <a:r>
              <a:rPr lang="en-US" sz="2800" u="none" baseline="0" dirty="0">
                <a:solidFill>
                  <a:schemeClr val="bg1"/>
                </a:solidFill>
                <a:sym typeface="Arial" panose="020B0604020202020204" pitchFamily="34" charset="0"/>
              </a:rPr>
              <a:t>New Benefactors (Endowment)</a:t>
            </a: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p:txBody>
      </p:sp>
      <p:pic>
        <p:nvPicPr>
          <p:cNvPr id="9" name="Picture 8">
            <a:extLst>
              <a:ext uri="{FF2B5EF4-FFF2-40B4-BE49-F238E27FC236}">
                <a16:creationId xmlns:a16="http://schemas.microsoft.com/office/drawing/2014/main" id="{76BFF66E-6E3C-7ECD-0B4A-CB190EB8C4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spTree>
    <p:custDataLst>
      <p:tags r:id="rId1"/>
    </p:custDataLst>
    <p:extLst>
      <p:ext uri="{BB962C8B-B14F-4D97-AF65-F5344CB8AC3E}">
        <p14:creationId xmlns:p14="http://schemas.microsoft.com/office/powerpoint/2010/main" val="1091927113"/>
      </p:ext>
    </p:extLst>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 vector graphics&#10;&#10;Description automatically generated">
            <a:extLst>
              <a:ext uri="{FF2B5EF4-FFF2-40B4-BE49-F238E27FC236}">
                <a16:creationId xmlns:a16="http://schemas.microsoft.com/office/drawing/2014/main" id="{EF178BE3-755F-44B0-DB7E-57C7B20AD3A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155" name="Slide Title"/>
          <p:cNvSpPr txBox="1">
            <a:spLocks noGrp="1"/>
          </p:cNvSpPr>
          <p:nvPr>
            <p:ph type="title"/>
          </p:nvPr>
        </p:nvSpPr>
        <p:spPr>
          <a:xfrm>
            <a:off x="628650" y="610553"/>
            <a:ext cx="8239125" cy="537436"/>
          </a:xfrm>
          <a:prstGeom prst="rect">
            <a:avLst/>
          </a:prstGeom>
        </p:spPr>
        <p:txBody>
          <a:bodyPr>
            <a:noAutofit/>
          </a:bodyPr>
          <a:lstStyle/>
          <a:p>
            <a:r>
              <a:rPr lang="en-US" sz="4000" b="1" u="sng" dirty="0">
                <a:solidFill>
                  <a:schemeClr val="bg1"/>
                </a:solidFill>
                <a:latin typeface="+mn-lt"/>
              </a:rPr>
              <a:t>WHY: 3-Year Planning</a:t>
            </a:r>
            <a:endParaRPr sz="4000" b="1" u="sng" dirty="0">
              <a:solidFill>
                <a:schemeClr val="bg1"/>
              </a:solidFill>
              <a:latin typeface="+mn-lt"/>
            </a:endParaRPr>
          </a:p>
        </p:txBody>
      </p:sp>
      <p:sp>
        <p:nvSpPr>
          <p:cNvPr id="157" name="Slide bullet text"/>
          <p:cNvSpPr txBox="1">
            <a:spLocks noGrp="1"/>
          </p:cNvSpPr>
          <p:nvPr>
            <p:ph type="body" idx="1"/>
          </p:nvPr>
        </p:nvSpPr>
        <p:spPr>
          <a:xfrm>
            <a:off x="628650" y="1535674"/>
            <a:ext cx="7095624" cy="3263504"/>
          </a:xfrm>
          <a:prstGeom prst="rect">
            <a:avLst/>
          </a:prstGeom>
        </p:spPr>
        <p:txBody>
          <a:bodyPr>
            <a:normAutofit/>
          </a:bodyPr>
          <a:lstStyle/>
          <a:p>
            <a:pPr marL="86678" indent="-81915">
              <a:lnSpc>
                <a:spcPct val="100000"/>
              </a:lnSpc>
              <a:spcBef>
                <a:spcPts val="39"/>
              </a:spcBef>
              <a:tabLst>
                <a:tab pos="86678" algn="l"/>
              </a:tabLst>
            </a:pPr>
            <a:r>
              <a:rPr lang="en-US" sz="2800" b="1" dirty="0">
                <a:solidFill>
                  <a:schemeClr val="bg1"/>
                </a:solidFill>
                <a:latin typeface="Arial"/>
                <a:cs typeface="Arial"/>
              </a:rPr>
              <a:t> Not too short (annual plan)</a:t>
            </a:r>
          </a:p>
          <a:p>
            <a:pPr marL="86678" indent="-81915">
              <a:lnSpc>
                <a:spcPct val="100000"/>
              </a:lnSpc>
              <a:spcBef>
                <a:spcPts val="39"/>
              </a:spcBef>
              <a:tabLst>
                <a:tab pos="86678" algn="l"/>
              </a:tabLst>
            </a:pPr>
            <a:endParaRPr lang="en-US" sz="2800" b="1" dirty="0">
              <a:solidFill>
                <a:schemeClr val="bg1"/>
              </a:solidFill>
              <a:latin typeface="Arial"/>
              <a:cs typeface="Arial"/>
            </a:endParaRPr>
          </a:p>
          <a:p>
            <a:pPr marL="86678" indent="-81915">
              <a:lnSpc>
                <a:spcPct val="100000"/>
              </a:lnSpc>
              <a:spcBef>
                <a:spcPts val="39"/>
              </a:spcBef>
              <a:tabLst>
                <a:tab pos="86678" algn="l"/>
              </a:tabLst>
            </a:pPr>
            <a:r>
              <a:rPr lang="en-US" sz="2800" b="1" dirty="0">
                <a:solidFill>
                  <a:schemeClr val="bg1"/>
                </a:solidFill>
                <a:latin typeface="Arial"/>
                <a:cs typeface="Arial"/>
              </a:rPr>
              <a:t> Not too long (5-year plan)</a:t>
            </a:r>
          </a:p>
          <a:p>
            <a:pPr marL="4763" indent="0">
              <a:lnSpc>
                <a:spcPct val="100000"/>
              </a:lnSpc>
              <a:spcBef>
                <a:spcPts val="39"/>
              </a:spcBef>
              <a:buNone/>
              <a:tabLst>
                <a:tab pos="86678" algn="l"/>
              </a:tabLst>
            </a:pPr>
            <a:r>
              <a:rPr lang="en-US" sz="2800" b="1" dirty="0">
                <a:solidFill>
                  <a:schemeClr val="bg1"/>
                </a:solidFill>
                <a:latin typeface="Arial"/>
                <a:cs typeface="Arial"/>
              </a:rPr>
              <a:t> </a:t>
            </a:r>
          </a:p>
          <a:p>
            <a:pPr marL="86678" indent="-81915">
              <a:lnSpc>
                <a:spcPct val="100000"/>
              </a:lnSpc>
              <a:spcBef>
                <a:spcPts val="39"/>
              </a:spcBef>
              <a:tabLst>
                <a:tab pos="86678" algn="l"/>
              </a:tabLst>
            </a:pPr>
            <a:r>
              <a:rPr lang="en-US" sz="2800" b="1" dirty="0">
                <a:solidFill>
                  <a:schemeClr val="bg1"/>
                </a:solidFill>
                <a:latin typeface="Arial"/>
                <a:cs typeface="Arial"/>
              </a:rPr>
              <a:t> Offers balance (both flexibility</a:t>
            </a:r>
            <a:r>
              <a:rPr lang="en-US" sz="2800" dirty="0">
                <a:solidFill>
                  <a:schemeClr val="bg1"/>
                </a:solidFill>
                <a:latin typeface="Arial"/>
                <a:cs typeface="Arial"/>
              </a:rPr>
              <a:t> &amp; </a:t>
            </a:r>
            <a:r>
              <a:rPr lang="en-US" sz="2800" b="1" dirty="0">
                <a:solidFill>
                  <a:schemeClr val="bg1"/>
                </a:solidFill>
                <a:latin typeface="Arial"/>
                <a:cs typeface="Arial"/>
              </a:rPr>
              <a:t>forward thinking)</a:t>
            </a:r>
            <a:endParaRPr lang="en-US" sz="2800" b="1" spc="-4" dirty="0">
              <a:solidFill>
                <a:schemeClr val="bg1"/>
              </a:solidFill>
              <a:latin typeface="Arial"/>
              <a:cs typeface="Arial"/>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38F29-635E-C1E8-AA86-F6865874A4AD}"/>
            </a:ext>
          </a:extLst>
        </p:cNvPr>
        <p:cNvGrpSpPr/>
        <p:nvPr/>
      </p:nvGrpSpPr>
      <p:grpSpPr>
        <a:xfrm>
          <a:off x="0" y="0"/>
          <a:ext cx="0" cy="0"/>
          <a:chOff x="0" y="0"/>
          <a:chExt cx="0" cy="0"/>
        </a:xfrm>
      </p:grpSpPr>
      <p:pic>
        <p:nvPicPr>
          <p:cNvPr id="3" name="Picture 2" descr="Shape, icon, circle&#10;&#10;Description automatically generated">
            <a:extLst>
              <a:ext uri="{FF2B5EF4-FFF2-40B4-BE49-F238E27FC236}">
                <a16:creationId xmlns:a16="http://schemas.microsoft.com/office/drawing/2014/main" id="{571A1231-8ED9-7D30-89EB-0FDC56BFBE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00000">
            <a:off x="4762" y="0"/>
            <a:ext cx="9134475" cy="5143500"/>
          </a:xfrm>
          <a:prstGeom prst="rect">
            <a:avLst/>
          </a:prstGeom>
        </p:spPr>
      </p:pic>
      <p:sp>
        <p:nvSpPr>
          <p:cNvPr id="4" name="Subtitle 2">
            <a:extLst>
              <a:ext uri="{FF2B5EF4-FFF2-40B4-BE49-F238E27FC236}">
                <a16:creationId xmlns:a16="http://schemas.microsoft.com/office/drawing/2014/main" id="{1038EA1C-607F-5099-EAE8-1C4105632384}"/>
              </a:ext>
            </a:extLst>
          </p:cNvPr>
          <p:cNvSpPr txBox="1">
            <a:spLocks/>
          </p:cNvSpPr>
          <p:nvPr/>
        </p:nvSpPr>
        <p:spPr>
          <a:xfrm>
            <a:off x="1143846" y="1628072"/>
            <a:ext cx="5026719" cy="766198"/>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en-US" sz="3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Discuss and </a:t>
            </a: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Document </a:t>
            </a:r>
            <a:r>
              <a:rPr lang="en-US" sz="3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Ideas on building an Action </a:t>
            </a:r>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a:t>
            </a:r>
            <a:r>
              <a:rPr lang="en-US" sz="3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lan for your club</a:t>
            </a:r>
            <a:endParaRPr lang="pt-br" sz="32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6" name="Rectangle 5">
            <a:extLst>
              <a:ext uri="{FF2B5EF4-FFF2-40B4-BE49-F238E27FC236}">
                <a16:creationId xmlns:a16="http://schemas.microsoft.com/office/drawing/2014/main" id="{7240C2DD-F2DA-039B-0366-A4DA21FCE5A8}"/>
              </a:ext>
            </a:extLst>
          </p:cNvPr>
          <p:cNvSpPr/>
          <p:nvPr/>
        </p:nvSpPr>
        <p:spPr>
          <a:xfrm>
            <a:off x="1426497" y="336982"/>
            <a:ext cx="4461419" cy="954107"/>
          </a:xfrm>
          <a:prstGeom prst="rect">
            <a:avLst/>
          </a:prstGeom>
          <a:effectLst/>
        </p:spPr>
        <p:txBody>
          <a:bodyPr wrap="square">
            <a:spAutoFit/>
          </a:bodyPr>
          <a:lstStyle/>
          <a:p>
            <a:pPr algn="ctr" rtl="0"/>
            <a:r>
              <a:rPr lang="pt-br" sz="2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Table Exercise 2 </a:t>
            </a:r>
          </a:p>
          <a:p>
            <a:pPr algn="ctr" rtl="0"/>
            <a:r>
              <a:rPr lang="pt-br" sz="28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(7 minutes)</a:t>
            </a:r>
            <a:endParaRPr lang="pt-br"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497717986"/>
      </p:ext>
    </p:extLst>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5D9882-E122-F3A1-DC17-FAB3703429FB}"/>
            </a:ext>
          </a:extLst>
        </p:cNvPr>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B26205EC-5096-6DEA-F25B-347F5832CE5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8" name="Subtitle 2">
            <a:extLst>
              <a:ext uri="{FF2B5EF4-FFF2-40B4-BE49-F238E27FC236}">
                <a16:creationId xmlns:a16="http://schemas.microsoft.com/office/drawing/2014/main" id="{8EF1B89A-5CCF-2307-45C6-BE4B951CDA40}"/>
              </a:ext>
            </a:extLst>
          </p:cNvPr>
          <p:cNvSpPr txBox="1">
            <a:spLocks/>
          </p:cNvSpPr>
          <p:nvPr/>
        </p:nvSpPr>
        <p:spPr>
          <a:xfrm>
            <a:off x="300511" y="24312"/>
            <a:ext cx="7787256" cy="728323"/>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40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Step 5</a:t>
            </a:r>
          </a:p>
          <a:p>
            <a:pPr rtl="0"/>
            <a:r>
              <a:rPr lang="pt-br" sz="28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Implement, Evaluate &amp; Adjust as Needed</a:t>
            </a:r>
          </a:p>
        </p:txBody>
      </p:sp>
      <p:sp>
        <p:nvSpPr>
          <p:cNvPr id="2" name="TextBox 1">
            <a:extLst>
              <a:ext uri="{FF2B5EF4-FFF2-40B4-BE49-F238E27FC236}">
                <a16:creationId xmlns:a16="http://schemas.microsoft.com/office/drawing/2014/main" id="{F2867F63-A98D-4FC2-90B8-5E78CDE1F651}"/>
              </a:ext>
            </a:extLst>
          </p:cNvPr>
          <p:cNvSpPr txBox="1"/>
          <p:nvPr/>
        </p:nvSpPr>
        <p:spPr>
          <a:xfrm>
            <a:off x="355634" y="1230878"/>
            <a:ext cx="7732133" cy="4724370"/>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28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Ongoing</a:t>
            </a:r>
          </a:p>
          <a:p>
            <a:pPr marL="914400" lvl="1" indent="-457200" defTabSz="914400">
              <a:spcBef>
                <a:spcPct val="0"/>
              </a:spcBef>
              <a:spcAft>
                <a:spcPts val="600"/>
              </a:spcAft>
              <a:buFont typeface="Arial" panose="020B0604020202020204" pitchFamily="34" charset="0"/>
              <a:buChar char="•"/>
            </a:pPr>
            <a:r>
              <a:rPr lang="en-US" sz="24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Monitor and communicate progress </a:t>
            </a:r>
          </a:p>
          <a:p>
            <a:pPr marL="914400" lvl="1" indent="-457200" defTabSz="914400">
              <a:spcBef>
                <a:spcPct val="0"/>
              </a:spcBef>
              <a:spcAft>
                <a:spcPts val="600"/>
              </a:spcAf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M</a:t>
            </a:r>
            <a:r>
              <a:rPr lang="en-US" sz="24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ake any adjustments as needed</a:t>
            </a:r>
          </a:p>
          <a:p>
            <a:pPr marL="457200"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Every Year </a:t>
            </a:r>
          </a:p>
          <a:p>
            <a:pPr marL="914400" lvl="1" indent="-457200" defTabSz="914400">
              <a:spcBef>
                <a:spcPct val="0"/>
              </a:spcBef>
              <a:spcAft>
                <a:spcPts val="600"/>
              </a:spcAf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Review and update goals </a:t>
            </a:r>
          </a:p>
          <a:p>
            <a:pPr marL="914400" lvl="1" indent="-457200" defTabSz="914400">
              <a:spcBef>
                <a:spcPct val="0"/>
              </a:spcBef>
              <a:spcAft>
                <a:spcPts val="600"/>
              </a:spcAf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Make any adjustments as needed</a:t>
            </a:r>
          </a:p>
          <a:p>
            <a:pPr defTabSz="914400">
              <a:spcBef>
                <a:spcPct val="0"/>
              </a:spcBef>
              <a:spcAft>
                <a:spcPts val="600"/>
              </a:spcAft>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“Effective Communication”</a:t>
            </a:r>
            <a:endParaRPr lang="en-US" sz="28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endParaRPr>
          </a:p>
          <a:p>
            <a:pPr defTabSz="914400">
              <a:spcBef>
                <a:spcPct val="0"/>
              </a:spcBef>
              <a:spcAft>
                <a:spcPts val="600"/>
              </a:spcAft>
            </a:pPr>
            <a:r>
              <a:rPr lang="en-US" sz="2800" b="1" u="none" baseline="0"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            “Continuous Growth &amp; Learning”</a:t>
            </a:r>
            <a:endParaRPr lang="en-US" sz="2800" b="1" u="none" baseline="0" dirty="0">
              <a:solidFill>
                <a:srgbClr val="FFFF00"/>
              </a:solidFill>
              <a:sym typeface="Arial" panose="020B0604020202020204" pitchFamily="34" charset="0"/>
            </a:endParaRPr>
          </a:p>
          <a:p>
            <a:pPr defTabSz="914400">
              <a:spcBef>
                <a:spcPct val="0"/>
              </a:spcBef>
              <a:spcAft>
                <a:spcPts val="600"/>
              </a:spcAft>
            </a:pPr>
            <a:endParaRPr lang="en-US" sz="2400" b="1" u="none" baseline="0" dirty="0">
              <a:solidFill>
                <a:schemeClr val="bg1"/>
              </a:solidFill>
              <a:sym typeface="Arial" panose="020B0604020202020204" pitchFamily="34" charset="0"/>
            </a:endParaRPr>
          </a:p>
          <a:p>
            <a:pPr defTabSz="914400">
              <a:spcBef>
                <a:spcPct val="0"/>
              </a:spcBef>
              <a:spcAft>
                <a:spcPts val="600"/>
              </a:spcAft>
            </a:pPr>
            <a:endParaRPr lang="en-US" sz="2400" b="1" u="none" baseline="0" dirty="0">
              <a:solidFill>
                <a:schemeClr val="bg1"/>
              </a:solidFill>
              <a:sym typeface="Arial" panose="020B0604020202020204" pitchFamily="34" charset="0"/>
            </a:endParaRPr>
          </a:p>
        </p:txBody>
      </p:sp>
      <p:pic>
        <p:nvPicPr>
          <p:cNvPr id="9" name="Picture 8">
            <a:extLst>
              <a:ext uri="{FF2B5EF4-FFF2-40B4-BE49-F238E27FC236}">
                <a16:creationId xmlns:a16="http://schemas.microsoft.com/office/drawing/2014/main" id="{CBCEBC0D-F6ED-F35E-A27B-AD814CF564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spTree>
    <p:custDataLst>
      <p:tags r:id="rId1"/>
    </p:custDataLst>
    <p:extLst>
      <p:ext uri="{BB962C8B-B14F-4D97-AF65-F5344CB8AC3E}">
        <p14:creationId xmlns:p14="http://schemas.microsoft.com/office/powerpoint/2010/main" val="208276505"/>
      </p:ext>
    </p:extLst>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A05816-6638-7EB8-0970-16712BB68C78}"/>
            </a:ext>
          </a:extLst>
        </p:cNvPr>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2F7BBC85-FF32-D8A5-DA42-45566342A4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6" name="Subtitle 2">
            <a:extLst>
              <a:ext uri="{FF2B5EF4-FFF2-40B4-BE49-F238E27FC236}">
                <a16:creationId xmlns:a16="http://schemas.microsoft.com/office/drawing/2014/main" id="{9CDA96E5-9100-4968-2ECA-1756A59A3E61}"/>
              </a:ext>
            </a:extLst>
          </p:cNvPr>
          <p:cNvSpPr txBox="1">
            <a:spLocks/>
          </p:cNvSpPr>
          <p:nvPr/>
        </p:nvSpPr>
        <p:spPr>
          <a:xfrm>
            <a:off x="-748421" y="1509977"/>
            <a:ext cx="8941526" cy="1227286"/>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pt-br" sz="10000" b="0" i="0" u="none" baseline="0" dirty="0">
              <a:solidFill>
                <a:srgbClr val="17458F"/>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5" name="Subtitle 2">
            <a:extLst>
              <a:ext uri="{FF2B5EF4-FFF2-40B4-BE49-F238E27FC236}">
                <a16:creationId xmlns:a16="http://schemas.microsoft.com/office/drawing/2014/main" id="{54B36285-2548-77CE-9B4B-8BA642F1E07D}"/>
              </a:ext>
            </a:extLst>
          </p:cNvPr>
          <p:cNvSpPr txBox="1">
            <a:spLocks/>
          </p:cNvSpPr>
          <p:nvPr/>
        </p:nvSpPr>
        <p:spPr>
          <a:xfrm>
            <a:off x="1096090" y="174707"/>
            <a:ext cx="5252501" cy="2064291"/>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en-US" sz="54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Case Study</a:t>
            </a:r>
          </a:p>
          <a:p>
            <a:pPr rtl="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“Barre, VT Rotary Club”</a:t>
            </a:r>
            <a:endParaRPr lang="pt-br" sz="32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B26610EB-6325-B922-019C-9731AD85464E}"/>
              </a:ext>
            </a:extLst>
          </p:cNvPr>
          <p:cNvSpPr txBox="1"/>
          <p:nvPr/>
        </p:nvSpPr>
        <p:spPr>
          <a:xfrm>
            <a:off x="639599" y="1903233"/>
            <a:ext cx="6165481" cy="3493264"/>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Why?</a:t>
            </a:r>
          </a:p>
          <a:p>
            <a:pPr marL="914400" lvl="1" indent="-457200" defTabSz="914400">
              <a:spcBef>
                <a:spcPct val="0"/>
              </a:spcBef>
              <a:spcAft>
                <a:spcPts val="600"/>
              </a:spcAft>
              <a:buFont typeface="Arial" panose="020B0604020202020204" pitchFamily="34" charset="0"/>
              <a:buChar char="•"/>
            </a:pPr>
            <a:r>
              <a:rPr lang="en-US" sz="2800" b="1" u="none" baseline="0"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Last plan done in 2014</a:t>
            </a:r>
          </a:p>
          <a:p>
            <a:pPr marL="914400" lvl="1" indent="-457200" defTabSz="914400">
              <a:spcBef>
                <a:spcPct val="0"/>
              </a:spcBef>
              <a:spcAft>
                <a:spcPts val="600"/>
              </a:spcAft>
              <a:buFont typeface="Arial" panose="020B0604020202020204" pitchFamily="34" charset="0"/>
              <a:buChar char="•"/>
            </a:pPr>
            <a:r>
              <a:rPr lang="en-US" sz="2800" b="1" u="none" baseline="0"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Needed direction for the club</a:t>
            </a:r>
          </a:p>
          <a:p>
            <a:pPr marL="914400" lvl="1" indent="-457200" defTabSz="914400">
              <a:spcBef>
                <a:spcPct val="0"/>
              </a:spcBef>
              <a:spcAft>
                <a:spcPts val="600"/>
              </a:spcAft>
              <a:buFont typeface="Arial" panose="020B0604020202020204" pitchFamily="34" charset="0"/>
              <a:buChar char="•"/>
            </a:pPr>
            <a:r>
              <a:rPr lang="en-US" sz="28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Needed to energize &amp; engage new members</a:t>
            </a: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p:txBody>
      </p:sp>
    </p:spTree>
    <p:custDataLst>
      <p:tags r:id="rId1"/>
    </p:custDataLst>
    <p:extLst>
      <p:ext uri="{BB962C8B-B14F-4D97-AF65-F5344CB8AC3E}">
        <p14:creationId xmlns:p14="http://schemas.microsoft.com/office/powerpoint/2010/main" val="2907840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72E6A-BF06-10C7-25C2-8FF064527C2A}"/>
            </a:ext>
          </a:extLst>
        </p:cNvPr>
        <p:cNvGrpSpPr/>
        <p:nvPr/>
      </p:nvGrpSpPr>
      <p:grpSpPr>
        <a:xfrm>
          <a:off x="0" y="0"/>
          <a:ext cx="0" cy="0"/>
          <a:chOff x="0" y="0"/>
          <a:chExt cx="0" cy="0"/>
        </a:xfrm>
      </p:grpSpPr>
      <p:pic>
        <p:nvPicPr>
          <p:cNvPr id="3" name="Picture 2" descr="A picture containing text, clipart, vector graphics&#10;&#10;Description automatically generated">
            <a:extLst>
              <a:ext uri="{FF2B5EF4-FFF2-40B4-BE49-F238E27FC236}">
                <a16:creationId xmlns:a16="http://schemas.microsoft.com/office/drawing/2014/main" id="{17C7297A-8940-C89C-333F-A747419912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6" name="Subtitle 2">
            <a:extLst>
              <a:ext uri="{FF2B5EF4-FFF2-40B4-BE49-F238E27FC236}">
                <a16:creationId xmlns:a16="http://schemas.microsoft.com/office/drawing/2014/main" id="{9C7459C6-1D85-3C25-6173-8EE1662C92F0}"/>
              </a:ext>
            </a:extLst>
          </p:cNvPr>
          <p:cNvSpPr txBox="1">
            <a:spLocks/>
          </p:cNvSpPr>
          <p:nvPr/>
        </p:nvSpPr>
        <p:spPr>
          <a:xfrm>
            <a:off x="-748421" y="1509977"/>
            <a:ext cx="8941526" cy="1227286"/>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pt-br" sz="10000" b="0" i="0" u="none" baseline="0" dirty="0">
              <a:solidFill>
                <a:srgbClr val="17458F"/>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5" name="Subtitle 2">
            <a:extLst>
              <a:ext uri="{FF2B5EF4-FFF2-40B4-BE49-F238E27FC236}">
                <a16:creationId xmlns:a16="http://schemas.microsoft.com/office/drawing/2014/main" id="{5B283ED5-6E37-EDCB-1A89-641701D05358}"/>
              </a:ext>
            </a:extLst>
          </p:cNvPr>
          <p:cNvSpPr txBox="1">
            <a:spLocks/>
          </p:cNvSpPr>
          <p:nvPr/>
        </p:nvSpPr>
        <p:spPr>
          <a:xfrm>
            <a:off x="1096090" y="23234"/>
            <a:ext cx="5252501" cy="2064291"/>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en-US" sz="44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Case Study</a:t>
            </a:r>
          </a:p>
          <a:p>
            <a:pPr rtl="0"/>
            <a:r>
              <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“Barre, VT Rotary Club”</a:t>
            </a:r>
            <a:endParaRPr lang="pt-br" sz="32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
        <p:nvSpPr>
          <p:cNvPr id="2" name="TextBox 1">
            <a:extLst>
              <a:ext uri="{FF2B5EF4-FFF2-40B4-BE49-F238E27FC236}">
                <a16:creationId xmlns:a16="http://schemas.microsoft.com/office/drawing/2014/main" id="{CEFB3B42-1FB0-989C-9510-B9CE47ED7D8B}"/>
              </a:ext>
            </a:extLst>
          </p:cNvPr>
          <p:cNvSpPr txBox="1"/>
          <p:nvPr/>
        </p:nvSpPr>
        <p:spPr>
          <a:xfrm>
            <a:off x="639599" y="1338794"/>
            <a:ext cx="6362780" cy="5262979"/>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How? (Done over 4 months)</a:t>
            </a:r>
          </a:p>
          <a:p>
            <a:pPr marL="914400" lvl="1" indent="-457200" defTabSz="914400">
              <a:spcBef>
                <a:spcPct val="0"/>
              </a:spcBef>
              <a:spcAft>
                <a:spcPts val="600"/>
              </a:spcAf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Created 3 Person Committee </a:t>
            </a:r>
          </a:p>
          <a:p>
            <a:pPr marL="914400" lvl="1" indent="-457200" defTabSz="914400">
              <a:spcBef>
                <a:spcPct val="0"/>
              </a:spcBef>
              <a:spcAft>
                <a:spcPts val="600"/>
              </a:spcAft>
              <a:buFont typeface="Arial" panose="020B0604020202020204" pitchFamily="34" charset="0"/>
              <a:buChar char="•"/>
            </a:pPr>
            <a:r>
              <a:rPr lang="en-US" sz="24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Used Rotary Club Health Check</a:t>
            </a:r>
          </a:p>
          <a:p>
            <a:pPr marL="914400" lvl="1" indent="-457200" defTabSz="914400">
              <a:spcBef>
                <a:spcPct val="0"/>
              </a:spcBef>
              <a:spcAft>
                <a:spcPts val="600"/>
              </a:spcAf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Identified 2 or 3 key elements in focus area (e.g., club experience, service, …) </a:t>
            </a:r>
          </a:p>
          <a:p>
            <a:pPr marL="914400" lvl="1" indent="-457200" defTabSz="914400">
              <a:spcBef>
                <a:spcPct val="0"/>
              </a:spcBef>
              <a:spcAft>
                <a:spcPts val="600"/>
              </a:spcAft>
              <a:buFont typeface="Arial" panose="020B0604020202020204" pitchFamily="34" charset="0"/>
              <a:buChar char="•"/>
            </a:pPr>
            <a:r>
              <a:rPr lang="en-US" sz="24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Built a summary plan for each focus area and got feedback from club members</a:t>
            </a:r>
          </a:p>
          <a:p>
            <a:pPr marL="914400" lvl="1" indent="-457200" defTabSz="914400">
              <a:spcBef>
                <a:spcPct val="0"/>
              </a:spcBef>
              <a:spcAft>
                <a:spcPts val="600"/>
              </a:spcAft>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When completed, went through entire draft plan with club for final feedback </a:t>
            </a:r>
          </a:p>
          <a:p>
            <a:pPr marL="914400" lvl="1" indent="-457200" defTabSz="914400">
              <a:spcBef>
                <a:spcPct val="0"/>
              </a:spcBef>
              <a:spcAft>
                <a:spcPts val="600"/>
              </a:spcAft>
              <a:buFont typeface="Arial" panose="020B0604020202020204" pitchFamily="34" charset="0"/>
              <a:buChar char="•"/>
            </a:pPr>
            <a:endParaRPr lang="en-US" sz="2400"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400"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p:txBody>
      </p:sp>
    </p:spTree>
    <p:custDataLst>
      <p:tags r:id="rId1"/>
    </p:custDataLst>
    <p:extLst>
      <p:ext uri="{BB962C8B-B14F-4D97-AF65-F5344CB8AC3E}">
        <p14:creationId xmlns:p14="http://schemas.microsoft.com/office/powerpoint/2010/main" val="96242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7219A3-7068-AEC0-CE28-7DA62866FBA7}"/>
            </a:ext>
          </a:extLst>
        </p:cNvPr>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79AEFFC5-12E0-33B7-DD2A-0582F18B5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2" name="TextBox 1">
            <a:extLst>
              <a:ext uri="{FF2B5EF4-FFF2-40B4-BE49-F238E27FC236}">
                <a16:creationId xmlns:a16="http://schemas.microsoft.com/office/drawing/2014/main" id="{B2E30774-8E87-D56D-86E8-86FE4714BD99}"/>
              </a:ext>
            </a:extLst>
          </p:cNvPr>
          <p:cNvSpPr txBox="1"/>
          <p:nvPr/>
        </p:nvSpPr>
        <p:spPr>
          <a:xfrm>
            <a:off x="661280" y="219436"/>
            <a:ext cx="6884276" cy="584775"/>
          </a:xfrm>
          <a:prstGeom prst="rect">
            <a:avLst/>
          </a:prstGeom>
          <a:noFill/>
        </p:spPr>
        <p:txBody>
          <a:bodyPr wrap="square" rtlCol="0">
            <a:spAutoFit/>
          </a:bodyPr>
          <a:lstStyle/>
          <a:p>
            <a:pPr marL="0" indent="0">
              <a:buNone/>
            </a:pPr>
            <a:r>
              <a:rPr lang="en-US" sz="3200" b="1" dirty="0">
                <a:solidFill>
                  <a:schemeClr val="bg1"/>
                </a:solidFill>
                <a:effectLst>
                  <a:outerShdw blurRad="38100" dist="38100" dir="2700000" algn="tl">
                    <a:srgbClr val="000000">
                      <a:alpha val="43137"/>
                    </a:srgbClr>
                  </a:outerShdw>
                </a:effectLst>
                <a:ea typeface="Arial" charset="0"/>
                <a:cs typeface="Arial" charset="0"/>
              </a:rPr>
              <a:t>Steps to Building a Club Action Plan</a:t>
            </a:r>
          </a:p>
        </p:txBody>
      </p:sp>
      <p:sp>
        <p:nvSpPr>
          <p:cNvPr id="5" name="TextBox 4">
            <a:extLst>
              <a:ext uri="{FF2B5EF4-FFF2-40B4-BE49-F238E27FC236}">
                <a16:creationId xmlns:a16="http://schemas.microsoft.com/office/drawing/2014/main" id="{658B45F6-E63D-D6DD-F386-4C51572E527D}"/>
              </a:ext>
            </a:extLst>
          </p:cNvPr>
          <p:cNvSpPr txBox="1"/>
          <p:nvPr/>
        </p:nvSpPr>
        <p:spPr>
          <a:xfrm>
            <a:off x="483958" y="1023647"/>
            <a:ext cx="7061598" cy="10187404"/>
          </a:xfrm>
          <a:prstGeom prst="rect">
            <a:avLst/>
          </a:prstGeom>
          <a:noFill/>
        </p:spPr>
        <p:txBody>
          <a:bodyPr wrap="square" rtlCol="0">
            <a:spAutoFit/>
          </a:bodyPr>
          <a:lstStyle/>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Get Buy-in</a:t>
            </a:r>
          </a:p>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Ask</a:t>
            </a:r>
          </a:p>
          <a:p>
            <a:pPr marL="914400" lvl="1" indent="-4572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Club members</a:t>
            </a:r>
          </a:p>
          <a:p>
            <a:pPr marL="914400" lvl="1" indent="-4572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Your Community</a:t>
            </a:r>
          </a:p>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Analyze results</a:t>
            </a:r>
          </a:p>
          <a:p>
            <a:pPr marL="914400" lvl="1" indent="-4572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“SWOT” Analysis</a:t>
            </a:r>
          </a:p>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Identify Actions and Set Goals</a:t>
            </a:r>
          </a:p>
          <a:p>
            <a:pPr marL="914400" lvl="1" indent="-457200">
              <a:buFont typeface="Arial" panose="020B0604020202020204" pitchFamily="34" charset="0"/>
              <a:buChar char="•"/>
            </a:pPr>
            <a:r>
              <a:rPr lang="en-US" sz="2000" b="1" dirty="0">
                <a:solidFill>
                  <a:srgbClr val="FFFF00"/>
                </a:solidFill>
                <a:effectLst>
                  <a:outerShdw blurRad="38100" dist="38100" dir="2700000" algn="tl">
                    <a:srgbClr val="000000">
                      <a:alpha val="43137"/>
                    </a:srgbClr>
                  </a:outerShdw>
                </a:effectLst>
              </a:rPr>
              <a:t>“SMART” Goals</a:t>
            </a:r>
          </a:p>
          <a:p>
            <a:pPr marL="457200" indent="-457200">
              <a:buFont typeface="+mj-lt"/>
              <a:buAutoNum type="arabicPeriod"/>
            </a:pPr>
            <a:r>
              <a:rPr lang="en-US" sz="2400" b="1" dirty="0">
                <a:solidFill>
                  <a:srgbClr val="FFFF00"/>
                </a:solidFill>
                <a:effectLst>
                  <a:outerShdw blurRad="38100" dist="38100" dir="2700000" algn="tl">
                    <a:srgbClr val="000000">
                      <a:alpha val="43137"/>
                    </a:srgbClr>
                  </a:outerShdw>
                </a:effectLst>
              </a:rPr>
              <a:t>Implement, Evaluate and Adjust as Needed</a:t>
            </a:r>
          </a:p>
          <a:p>
            <a:pPr marL="914400" lvl="1" indent="-457200">
              <a:buFont typeface="Arial" panose="020B0604020202020204" pitchFamily="34" charset="0"/>
              <a:buChar char="•"/>
            </a:pPr>
            <a:endParaRPr lang="en-US" sz="2400" b="1" dirty="0">
              <a:solidFill>
                <a:srgbClr val="FFFF00"/>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2400" b="1" dirty="0">
              <a:solidFill>
                <a:srgbClr val="FFFF00"/>
              </a:solidFill>
              <a:effectLst>
                <a:outerShdw blurRad="38100" dist="38100" dir="2700000" algn="tl">
                  <a:srgbClr val="000000">
                    <a:alpha val="43137"/>
                  </a:srgbClr>
                </a:outerShdw>
              </a:effectLst>
            </a:endParaRPr>
          </a:p>
          <a:p>
            <a:pPr marL="457200" indent="-457200">
              <a:buFont typeface="+mj-lt"/>
              <a:buAutoNum type="arabicPeriod"/>
            </a:pPr>
            <a:endParaRPr lang="en-US" sz="2400" b="1" dirty="0">
              <a:solidFill>
                <a:srgbClr val="FFFF0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endParaRPr lang="en-US" sz="2400" b="1" dirty="0">
              <a:solidFill>
                <a:srgbClr val="FFFF00"/>
              </a:solidFill>
              <a:effectLst>
                <a:outerShdw blurRad="38100" dist="38100" dir="2700000" algn="tl">
                  <a:srgbClr val="000000">
                    <a:alpha val="43137"/>
                  </a:srgbClr>
                </a:outerShdw>
              </a:effectLst>
            </a:endParaRPr>
          </a:p>
          <a:p>
            <a:pPr marL="914400" lvl="1" indent="-457200">
              <a:buFont typeface="Arial" panose="020B0604020202020204" pitchFamily="34" charset="0"/>
              <a:buChar char="•"/>
            </a:pPr>
            <a:endParaRPr lang="en-US" sz="24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pPr algn="ctr"/>
            <a:endParaRPr lang="en-CA" sz="3200" dirty="0">
              <a:effectLst>
                <a:outerShdw blurRad="38100" dist="38100" dir="2700000" algn="tl">
                  <a:srgbClr val="000000">
                    <a:alpha val="43137"/>
                  </a:srgbClr>
                </a:outerShdw>
              </a:effectLst>
            </a:endParaRPr>
          </a:p>
        </p:txBody>
      </p:sp>
      <p:sp>
        <p:nvSpPr>
          <p:cNvPr id="4" name="Oval 3">
            <a:extLst>
              <a:ext uri="{FF2B5EF4-FFF2-40B4-BE49-F238E27FC236}">
                <a16:creationId xmlns:a16="http://schemas.microsoft.com/office/drawing/2014/main" id="{2D0462A0-5D32-15F6-2E16-5576EA8846C8}"/>
              </a:ext>
            </a:extLst>
          </p:cNvPr>
          <p:cNvSpPr/>
          <p:nvPr/>
        </p:nvSpPr>
        <p:spPr>
          <a:xfrm>
            <a:off x="5050567" y="1023647"/>
            <a:ext cx="3609475" cy="263491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187EFFA6-F1D8-2170-C273-A9EA55BED103}"/>
              </a:ext>
            </a:extLst>
          </p:cNvPr>
          <p:cNvSpPr txBox="1">
            <a:spLocks/>
          </p:cNvSpPr>
          <p:nvPr/>
        </p:nvSpPr>
        <p:spPr>
          <a:xfrm>
            <a:off x="5456441" y="1522560"/>
            <a:ext cx="2823518" cy="1918981"/>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en-US"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Keep </a:t>
            </a:r>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Members</a:t>
            </a:r>
          </a:p>
          <a:p>
            <a:pPr rtl="0"/>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Involved</a:t>
            </a:r>
          </a:p>
          <a:p>
            <a:pPr rtl="0"/>
            <a:r>
              <a:rPr lang="en-US"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Throughout</a:t>
            </a:r>
          </a:p>
          <a:p>
            <a:pPr rtl="0"/>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Process</a:t>
            </a:r>
            <a:endParaRPr lang="pt-br" sz="2800" b="1" u="none" baseline="0" dirty="0">
              <a:solidFill>
                <a:schemeClr val="bg1"/>
              </a:solidFill>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endParaRPr>
          </a:p>
        </p:txBody>
      </p:sp>
    </p:spTree>
    <p:custDataLst>
      <p:tags r:id="rId1"/>
    </p:custDataLst>
    <p:extLst>
      <p:ext uri="{BB962C8B-B14F-4D97-AF65-F5344CB8AC3E}">
        <p14:creationId xmlns:p14="http://schemas.microsoft.com/office/powerpoint/2010/main" val="385953956"/>
      </p:ext>
    </p:extLst>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aircraft, balloon, transport&#10;&#10;Description automatically generated">
            <a:extLst>
              <a:ext uri="{FF2B5EF4-FFF2-40B4-BE49-F238E27FC236}">
                <a16:creationId xmlns:a16="http://schemas.microsoft.com/office/drawing/2014/main" id="{3C1FCF5D-9F54-15CC-8EC0-CCFFC121A63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5" name="Subtitle 2">
            <a:extLst>
              <a:ext uri="{FF2B5EF4-FFF2-40B4-BE49-F238E27FC236}">
                <a16:creationId xmlns:a16="http://schemas.microsoft.com/office/drawing/2014/main" id="{B58DD4ED-729E-EA07-7EB3-5BDB63B6BDE8}"/>
              </a:ext>
            </a:extLst>
          </p:cNvPr>
          <p:cNvSpPr txBox="1">
            <a:spLocks/>
          </p:cNvSpPr>
          <p:nvPr/>
        </p:nvSpPr>
        <p:spPr>
          <a:xfrm>
            <a:off x="4762" y="2077272"/>
            <a:ext cx="9143999" cy="870969"/>
          </a:xfrm>
          <a:prstGeom prst="rect">
            <a:avLst/>
          </a:prstGeom>
          <a:effectLst>
            <a:glow rad="12700">
              <a:schemeClr val="tx1"/>
            </a:glow>
          </a:effectLst>
        </p:spPr>
        <p:txBody>
          <a:bodyPr vert="horz" lIns="91440" tIns="45720" rIns="91440" bIns="45720"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spcBef>
                <a:spcPts val="0"/>
              </a:spcBef>
            </a:pPr>
            <a:r>
              <a:rPr lang="pt-br" sz="80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a:rPr>
              <a:t>THANK YOU!</a:t>
            </a:r>
            <a:endParaRPr lang="pt-br" sz="8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6A0FD999-DD0C-3D65-0364-12F4E8EB95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spTree>
    <p:custDataLst>
      <p:tags r:id="rId1"/>
    </p:custDataLst>
    <p:extLst>
      <p:ext uri="{BB962C8B-B14F-4D97-AF65-F5344CB8AC3E}">
        <p14:creationId xmlns:p14="http://schemas.microsoft.com/office/powerpoint/2010/main" val="1658180978"/>
      </p:ext>
    </p:extLst>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BEDD2-A24E-5922-F216-0CC31309CA64}"/>
            </a:ext>
          </a:extLst>
        </p:cNvPr>
        <p:cNvGrpSpPr/>
        <p:nvPr/>
      </p:nvGrpSpPr>
      <p:grpSpPr>
        <a:xfrm>
          <a:off x="0" y="0"/>
          <a:ext cx="0" cy="0"/>
          <a:chOff x="0" y="0"/>
          <a:chExt cx="0" cy="0"/>
        </a:xfrm>
      </p:grpSpPr>
      <p:pic>
        <p:nvPicPr>
          <p:cNvPr id="3" name="Picture 2" descr="A picture containing text, aircraft, balloon, transport&#10;&#10;Description automatically generated">
            <a:extLst>
              <a:ext uri="{FF2B5EF4-FFF2-40B4-BE49-F238E27FC236}">
                <a16:creationId xmlns:a16="http://schemas.microsoft.com/office/drawing/2014/main" id="{B1E42AE7-A59D-E012-9744-B0505DD531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 y="0"/>
            <a:ext cx="9148762" cy="5143500"/>
          </a:xfrm>
          <a:prstGeom prst="rect">
            <a:avLst/>
          </a:prstGeom>
        </p:spPr>
      </p:pic>
      <p:sp>
        <p:nvSpPr>
          <p:cNvPr id="5" name="Subtitle 2">
            <a:extLst>
              <a:ext uri="{FF2B5EF4-FFF2-40B4-BE49-F238E27FC236}">
                <a16:creationId xmlns:a16="http://schemas.microsoft.com/office/drawing/2014/main" id="{E7D20350-74AE-B6DB-6A21-1DADF1853B59}"/>
              </a:ext>
            </a:extLst>
          </p:cNvPr>
          <p:cNvSpPr txBox="1">
            <a:spLocks/>
          </p:cNvSpPr>
          <p:nvPr/>
        </p:nvSpPr>
        <p:spPr>
          <a:xfrm>
            <a:off x="1" y="200535"/>
            <a:ext cx="9143999" cy="3464844"/>
          </a:xfrm>
          <a:prstGeom prst="rect">
            <a:avLst/>
          </a:prstGeom>
          <a:effectLst>
            <a:glow rad="12700">
              <a:schemeClr val="tx1"/>
            </a:glow>
          </a:effectLst>
        </p:spPr>
        <p:txBody>
          <a:bodyPr vert="horz" lIns="91440" tIns="45720" rIns="91440" bIns="45720" rtlCol="0" anchor="t">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spcBef>
                <a:spcPts val="0"/>
              </a:spcBef>
            </a:pPr>
            <a:r>
              <a:rPr lang="pt-br" sz="4000" b="1" u="sng"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ROTARY’S VISION STATEMENT</a:t>
            </a:r>
          </a:p>
          <a:p>
            <a:pPr rtl="0">
              <a:spcBef>
                <a:spcPts val="0"/>
              </a:spcBef>
            </a:pPr>
            <a:endParaRPr lang="pt-br" sz="40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endParaRPr>
          </a:p>
          <a:p>
            <a:pPr rtl="0">
              <a:spcBef>
                <a:spcPts val="0"/>
              </a:spcBef>
            </a:pPr>
            <a:r>
              <a:rPr lang="pt-br" sz="4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TOGETHER </a:t>
            </a:r>
            <a:r>
              <a:rPr lang="pt-br"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WE SEE A WORLD</a:t>
            </a:r>
          </a:p>
          <a:p>
            <a:pPr rtl="0">
              <a:spcBef>
                <a:spcPts val="0"/>
              </a:spcBef>
            </a:pPr>
            <a:r>
              <a:rPr lang="pt-BR"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WHERE</a:t>
            </a:r>
            <a:r>
              <a:rPr lang="pt-BR" sz="4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 PEOPLE </a:t>
            </a:r>
            <a:r>
              <a:rPr lang="pt-BR"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UNITE AND TAKE ACTION</a:t>
            </a:r>
          </a:p>
          <a:p>
            <a:pPr rtl="0">
              <a:spcBef>
                <a:spcPts val="0"/>
              </a:spcBef>
            </a:pPr>
            <a:r>
              <a:rPr lang="pt-BR"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TO </a:t>
            </a:r>
            <a:r>
              <a:rPr lang="pt-BR" sz="4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CREATE</a:t>
            </a:r>
            <a:r>
              <a:rPr lang="pt-BR"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 LASTING</a:t>
            </a:r>
          </a:p>
          <a:p>
            <a:pPr rtl="0">
              <a:spcBef>
                <a:spcPts val="0"/>
              </a:spcBef>
            </a:pPr>
            <a:r>
              <a:rPr lang="pt-BR" sz="4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CHANGE</a:t>
            </a:r>
            <a:r>
              <a:rPr lang="pt-BR"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 ACROSS THE GLOBE</a:t>
            </a:r>
          </a:p>
          <a:p>
            <a:pPr rtl="0">
              <a:spcBef>
                <a:spcPts val="0"/>
              </a:spcBef>
            </a:pPr>
            <a:r>
              <a:rPr lang="pt-BR"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a:rPr>
              <a:t>IN OUR COMMUNITIES AND IN OURSELVES</a:t>
            </a:r>
            <a:endParaRPr lang="pt-br" sz="2800" b="1"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BBDF488C-37A3-D7F6-2679-9A8C7CD37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spTree>
    <p:custDataLst>
      <p:tags r:id="rId1"/>
    </p:custDataLst>
    <p:extLst>
      <p:ext uri="{BB962C8B-B14F-4D97-AF65-F5344CB8AC3E}">
        <p14:creationId xmlns:p14="http://schemas.microsoft.com/office/powerpoint/2010/main" val="3887651722"/>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lipart, vector graphics&#10;&#10;Description automatically generated">
            <a:extLst>
              <a:ext uri="{FF2B5EF4-FFF2-40B4-BE49-F238E27FC236}">
                <a16:creationId xmlns:a16="http://schemas.microsoft.com/office/drawing/2014/main" id="{75B6B571-E367-3B66-F2C6-E9DFCCBD15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2" name="TextBox 1">
            <a:extLst>
              <a:ext uri="{FF2B5EF4-FFF2-40B4-BE49-F238E27FC236}">
                <a16:creationId xmlns:a16="http://schemas.microsoft.com/office/drawing/2014/main" id="{E7BB69FB-A977-EA14-11AA-A17FA6F6D3FA}"/>
              </a:ext>
            </a:extLst>
          </p:cNvPr>
          <p:cNvSpPr txBox="1"/>
          <p:nvPr/>
        </p:nvSpPr>
        <p:spPr>
          <a:xfrm>
            <a:off x="572619" y="387061"/>
            <a:ext cx="6884276" cy="707886"/>
          </a:xfrm>
          <a:prstGeom prst="rect">
            <a:avLst/>
          </a:prstGeom>
          <a:noFill/>
        </p:spPr>
        <p:txBody>
          <a:bodyPr wrap="square" rtlCol="0">
            <a:spAutoFit/>
          </a:bodyPr>
          <a:lstStyle/>
          <a:p>
            <a:pPr marL="0" indent="0">
              <a:buNone/>
            </a:pPr>
            <a:r>
              <a:rPr lang="en-US" sz="4000" b="1" dirty="0">
                <a:solidFill>
                  <a:schemeClr val="bg1"/>
                </a:solidFill>
                <a:effectLst>
                  <a:outerShdw blurRad="38100" dist="38100" dir="2700000" algn="tl">
                    <a:srgbClr val="000000">
                      <a:alpha val="43137"/>
                    </a:srgbClr>
                  </a:outerShdw>
                </a:effectLst>
                <a:ea typeface="Arial" charset="0"/>
                <a:cs typeface="Arial" charset="0"/>
              </a:rPr>
              <a:t>North American Survey (2023)  </a:t>
            </a:r>
          </a:p>
        </p:txBody>
      </p:sp>
      <p:sp>
        <p:nvSpPr>
          <p:cNvPr id="4" name="TextBox 3">
            <a:extLst>
              <a:ext uri="{FF2B5EF4-FFF2-40B4-BE49-F238E27FC236}">
                <a16:creationId xmlns:a16="http://schemas.microsoft.com/office/drawing/2014/main" id="{7F8A051D-7F12-2839-E25D-78AC46544D4E}"/>
              </a:ext>
            </a:extLst>
          </p:cNvPr>
          <p:cNvSpPr txBox="1"/>
          <p:nvPr/>
        </p:nvSpPr>
        <p:spPr>
          <a:xfrm>
            <a:off x="-329237" y="1710707"/>
            <a:ext cx="8288594" cy="3062377"/>
          </a:xfrm>
          <a:prstGeom prst="rect">
            <a:avLst/>
          </a:prstGeom>
          <a:noFill/>
        </p:spPr>
        <p:txBody>
          <a:bodyPr wrap="square" rtlCol="0">
            <a:spAutoFit/>
          </a:bodyPr>
          <a:lstStyle/>
          <a:p>
            <a:pPr algn="ctr" defTabSz="514350">
              <a:spcBef>
                <a:spcPts val="563"/>
              </a:spcBef>
            </a:pPr>
            <a:r>
              <a:rPr lang="en-US" sz="2800" b="1" dirty="0">
                <a:solidFill>
                  <a:schemeClr val="bg1"/>
                </a:solidFill>
                <a:effectLst>
                  <a:outerShdw blurRad="38100" dist="38100" dir="2700000" algn="tl">
                    <a:srgbClr val="000000">
                      <a:alpha val="43137"/>
                    </a:srgbClr>
                  </a:outerShdw>
                </a:effectLst>
              </a:rPr>
              <a:t>~350 clubs that showed consistent growth </a:t>
            </a:r>
          </a:p>
          <a:p>
            <a:pPr algn="ctr" defTabSz="514350">
              <a:spcBef>
                <a:spcPts val="563"/>
              </a:spcBef>
            </a:pPr>
            <a:r>
              <a:rPr lang="en-US" sz="2800" b="1" dirty="0">
                <a:solidFill>
                  <a:schemeClr val="bg1"/>
                </a:solidFill>
                <a:effectLst>
                  <a:outerShdw blurRad="38100" dist="38100" dir="2700000" algn="tl">
                    <a:srgbClr val="000000">
                      <a:alpha val="43137"/>
                    </a:srgbClr>
                  </a:outerShdw>
                </a:effectLst>
              </a:rPr>
              <a:t>between 2018-2023</a:t>
            </a:r>
          </a:p>
          <a:p>
            <a:pPr algn="ctr" defTabSz="514350">
              <a:spcBef>
                <a:spcPts val="563"/>
              </a:spcBef>
            </a:pPr>
            <a:r>
              <a:rPr lang="en-US" sz="2800" b="1" dirty="0">
                <a:solidFill>
                  <a:schemeClr val="bg1"/>
                </a:solidFill>
                <a:effectLst>
                  <a:outerShdw blurRad="38100" dist="38100" dir="2700000" algn="tl">
                    <a:srgbClr val="000000">
                      <a:alpha val="43137"/>
                    </a:srgbClr>
                  </a:outerShdw>
                </a:effectLst>
              </a:rPr>
              <a:t>Top ~4% of ~8,200 clubs</a:t>
            </a:r>
          </a:p>
          <a:p>
            <a:pPr algn="ctr" defTabSz="514350">
              <a:spcBef>
                <a:spcPts val="563"/>
              </a:spcBef>
            </a:pPr>
            <a:r>
              <a:rPr lang="en-US" sz="2800" b="1" dirty="0">
                <a:solidFill>
                  <a:schemeClr val="bg1"/>
                </a:solidFill>
                <a:effectLst>
                  <a:outerShdw blurRad="38100" dist="38100" dir="2700000" algn="tl">
                    <a:srgbClr val="000000">
                      <a:alpha val="43137"/>
                    </a:srgbClr>
                  </a:outerShdw>
                </a:effectLst>
              </a:rPr>
              <a:t>121 responded (35%)</a:t>
            </a:r>
          </a:p>
          <a:p>
            <a:pPr algn="ctr" defTabSz="514350">
              <a:spcBef>
                <a:spcPts val="563"/>
              </a:spcBef>
            </a:pPr>
            <a:endParaRPr lang="en-CA" sz="2800" b="1" dirty="0">
              <a:effectLst>
                <a:outerShdw blurRad="38100" dist="38100" dir="2700000" algn="tl">
                  <a:srgbClr val="000000">
                    <a:alpha val="43137"/>
                  </a:srgbClr>
                </a:outerShdw>
              </a:effectLst>
            </a:endParaRPr>
          </a:p>
          <a:p>
            <a:pPr algn="ctr" defTabSz="514350">
              <a:spcBef>
                <a:spcPts val="563"/>
              </a:spcBef>
            </a:pPr>
            <a:endParaRPr lang="en-US" sz="2800" b="1"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3978032740"/>
      </p:ext>
    </p:extLst>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clipart&#10;&#10;Description automatically generated">
            <a:extLst>
              <a:ext uri="{FF2B5EF4-FFF2-40B4-BE49-F238E27FC236}">
                <a16:creationId xmlns:a16="http://schemas.microsoft.com/office/drawing/2014/main" id="{379518FA-2C3F-080D-F002-3D22A194DC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2" name="TextBox 1">
            <a:extLst>
              <a:ext uri="{FF2B5EF4-FFF2-40B4-BE49-F238E27FC236}">
                <a16:creationId xmlns:a16="http://schemas.microsoft.com/office/drawing/2014/main" id="{E7BB69FB-A977-EA14-11AA-A17FA6F6D3FA}"/>
              </a:ext>
            </a:extLst>
          </p:cNvPr>
          <p:cNvSpPr txBox="1"/>
          <p:nvPr/>
        </p:nvSpPr>
        <p:spPr>
          <a:xfrm>
            <a:off x="1762430" y="348475"/>
            <a:ext cx="4018936" cy="707886"/>
          </a:xfrm>
          <a:prstGeom prst="rect">
            <a:avLst/>
          </a:prstGeom>
          <a:noFill/>
        </p:spPr>
        <p:txBody>
          <a:bodyPr wrap="square" rtlCol="0">
            <a:spAutoFit/>
          </a:bodyPr>
          <a:lstStyle/>
          <a:p>
            <a:pPr marL="0" indent="0">
              <a:buNone/>
            </a:pPr>
            <a:r>
              <a:rPr lang="en-US" sz="4000" b="1" dirty="0">
                <a:solidFill>
                  <a:schemeClr val="bg1"/>
                </a:solidFill>
                <a:effectLst>
                  <a:outerShdw blurRad="38100" dist="38100" dir="2700000" algn="tl">
                    <a:srgbClr val="000000">
                      <a:alpha val="43137"/>
                    </a:srgbClr>
                  </a:outerShdw>
                </a:effectLst>
                <a:ea typeface="Arial" charset="0"/>
                <a:cs typeface="Arial" charset="0"/>
              </a:rPr>
              <a:t>SURVEY RESULTS  </a:t>
            </a:r>
          </a:p>
        </p:txBody>
      </p:sp>
      <p:sp>
        <p:nvSpPr>
          <p:cNvPr id="3" name="TextBox 2">
            <a:extLst>
              <a:ext uri="{FF2B5EF4-FFF2-40B4-BE49-F238E27FC236}">
                <a16:creationId xmlns:a16="http://schemas.microsoft.com/office/drawing/2014/main" id="{924B19C4-E5AE-7CC5-A892-0AE585F9171B}"/>
              </a:ext>
            </a:extLst>
          </p:cNvPr>
          <p:cNvSpPr txBox="1"/>
          <p:nvPr/>
        </p:nvSpPr>
        <p:spPr>
          <a:xfrm>
            <a:off x="589933" y="1165865"/>
            <a:ext cx="7061598" cy="8340745"/>
          </a:xfrm>
          <a:prstGeom prst="rect">
            <a:avLst/>
          </a:prstGeom>
          <a:noFill/>
        </p:spPr>
        <p:txBody>
          <a:bodyPr wrap="square" rtlCol="0">
            <a:spAutoFit/>
          </a:bodyPr>
          <a:lstStyle/>
          <a:p>
            <a:pPr algn="ctr"/>
            <a:r>
              <a:rPr lang="en-US" sz="3200" b="1" dirty="0">
                <a:solidFill>
                  <a:srgbClr val="FFFF00"/>
                </a:solidFill>
                <a:effectLst>
                  <a:outerShdw blurRad="38100" dist="38100" dir="2700000" algn="tl">
                    <a:srgbClr val="000000">
                      <a:alpha val="43137"/>
                    </a:srgbClr>
                  </a:outerShdw>
                </a:effectLst>
                <a:cs typeface="Arial"/>
              </a:rPr>
              <a:t>Growing Clubs </a:t>
            </a:r>
            <a:r>
              <a:rPr lang="en-US" sz="3200" b="1" dirty="0">
                <a:solidFill>
                  <a:schemeClr val="bg1"/>
                </a:solidFill>
                <a:effectLst>
                  <a:outerShdw blurRad="38100" dist="38100" dir="2700000" algn="tl">
                    <a:srgbClr val="000000">
                      <a:alpha val="43137"/>
                    </a:srgbClr>
                  </a:outerShdw>
                </a:effectLst>
                <a:cs typeface="Arial"/>
              </a:rPr>
              <a:t>take </a:t>
            </a:r>
            <a:r>
              <a:rPr lang="en-US" sz="3200" b="1" dirty="0">
                <a:solidFill>
                  <a:srgbClr val="FFFF00"/>
                </a:solidFill>
                <a:effectLst>
                  <a:outerShdw blurRad="38100" dist="38100" dir="2700000" algn="tl">
                    <a:srgbClr val="000000">
                      <a:alpha val="43137"/>
                    </a:srgbClr>
                  </a:outerShdw>
                </a:effectLst>
                <a:cs typeface="Arial"/>
              </a:rPr>
              <a:t>Actions</a:t>
            </a:r>
            <a:r>
              <a:rPr lang="en-US" sz="3200" b="1" dirty="0">
                <a:solidFill>
                  <a:schemeClr val="bg1"/>
                </a:solidFill>
                <a:effectLst>
                  <a:outerShdw blurRad="38100" dist="38100" dir="2700000" algn="tl">
                    <a:srgbClr val="000000">
                      <a:alpha val="43137"/>
                    </a:srgbClr>
                  </a:outerShdw>
                </a:effectLst>
                <a:cs typeface="Arial"/>
              </a:rPr>
              <a:t> aligned with Rotary’s Action Plan</a:t>
            </a:r>
          </a:p>
          <a:p>
            <a:pPr algn="ctr"/>
            <a:endParaRPr lang="en-US" sz="1200" b="1" dirty="0">
              <a:solidFill>
                <a:schemeClr val="bg1"/>
              </a:solidFill>
              <a:effectLst>
                <a:outerShdw blurRad="38100" dist="38100" dir="2700000" algn="tl">
                  <a:srgbClr val="000000">
                    <a:alpha val="43137"/>
                  </a:srgbClr>
                </a:outerShdw>
              </a:effectLst>
              <a:cs typeface="Arial"/>
            </a:endParaRPr>
          </a:p>
          <a:p>
            <a:pPr marL="457200" indent="-457200">
              <a:buFont typeface="Arial" panose="020B0604020202020204" pitchFamily="34" charset="0"/>
              <a:buChar char="•"/>
            </a:pPr>
            <a:r>
              <a:rPr lang="en-US" sz="2400" b="1" dirty="0">
                <a:solidFill>
                  <a:srgbClr val="FFFF00"/>
                </a:solidFill>
                <a:effectLst>
                  <a:outerShdw blurRad="38100" dist="38100" dir="2700000" algn="tl">
                    <a:srgbClr val="000000">
                      <a:alpha val="43137"/>
                    </a:srgbClr>
                  </a:outerShdw>
                </a:effectLst>
              </a:rPr>
              <a:t>Set and Track Goals (All)</a:t>
            </a:r>
          </a:p>
          <a:p>
            <a:pPr marL="457200" indent="-457200">
              <a:buFont typeface="Arial" panose="020B0604020202020204" pitchFamily="34" charset="0"/>
              <a:buChar char="•"/>
            </a:pPr>
            <a:r>
              <a:rPr lang="en-US" sz="2400" b="1" dirty="0">
                <a:solidFill>
                  <a:srgbClr val="FFFF00"/>
                </a:solidFill>
                <a:effectLst>
                  <a:outerShdw blurRad="38100" dist="38100" dir="2700000" algn="tl">
                    <a:srgbClr val="000000">
                      <a:alpha val="43137"/>
                    </a:srgbClr>
                  </a:outerShdw>
                </a:effectLst>
              </a:rPr>
              <a:t>Strong Leadership Succession (Impact, Adapt)</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Partner with Others (Impact, Reach)</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Participate in Rotary Grants (Impact)</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Use Multiple Media to tell their story (Reach)</a:t>
            </a:r>
          </a:p>
          <a:p>
            <a:pPr marL="457200" indent="-457200">
              <a:buFont typeface="Arial" panose="020B0604020202020204" pitchFamily="34" charset="0"/>
              <a:buChar char="•"/>
            </a:pPr>
            <a:r>
              <a:rPr lang="en-US" sz="2400" b="1" dirty="0">
                <a:solidFill>
                  <a:schemeClr val="bg1"/>
                </a:solidFill>
                <a:effectLst>
                  <a:outerShdw blurRad="38100" dist="38100" dir="2700000" algn="tl">
                    <a:srgbClr val="000000">
                      <a:alpha val="43137"/>
                    </a:srgbClr>
                  </a:outerShdw>
                </a:effectLst>
              </a:rPr>
              <a:t>…</a:t>
            </a: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pPr marL="457200" indent="-457200">
              <a:buFont typeface="Arial" panose="020B0604020202020204" pitchFamily="34" charset="0"/>
              <a:buChar char="•"/>
            </a:pPr>
            <a:endParaRPr lang="en-US" sz="3200" b="1"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endParaRPr lang="en-US" sz="3200" dirty="0">
              <a:solidFill>
                <a:schemeClr val="bg1"/>
              </a:solidFill>
              <a:effectLst>
                <a:outerShdw blurRad="38100" dist="38100" dir="2700000" algn="tl">
                  <a:srgbClr val="000000">
                    <a:alpha val="43137"/>
                  </a:srgbClr>
                </a:outerShdw>
              </a:effectLst>
            </a:endParaRPr>
          </a:p>
          <a:p>
            <a:pPr algn="ctr"/>
            <a:endParaRPr lang="en-CA" sz="3200" dirty="0">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2981653337"/>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8043E-EC86-2033-A688-C963567DEB13}"/>
            </a:ext>
          </a:extLst>
        </p:cNvPr>
        <p:cNvGrpSpPr/>
        <p:nvPr/>
      </p:nvGrpSpPr>
      <p:grpSpPr>
        <a:xfrm>
          <a:off x="0" y="0"/>
          <a:ext cx="0" cy="0"/>
          <a:chOff x="0" y="0"/>
          <a:chExt cx="0" cy="0"/>
        </a:xfrm>
      </p:grpSpPr>
      <p:pic>
        <p:nvPicPr>
          <p:cNvPr id="2" name="Picture 1" descr="A picture containing text, clipart, vector graphics&#10;&#10;Description automatically generated">
            <a:extLst>
              <a:ext uri="{FF2B5EF4-FFF2-40B4-BE49-F238E27FC236}">
                <a16:creationId xmlns:a16="http://schemas.microsoft.com/office/drawing/2014/main" id="{439BB7CB-9DAD-6E3A-9FD1-E318F55E8CC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0"/>
            <a:ext cx="9134475" cy="5143500"/>
          </a:xfrm>
          <a:prstGeom prst="rect">
            <a:avLst/>
          </a:prstGeom>
        </p:spPr>
      </p:pic>
      <p:sp>
        <p:nvSpPr>
          <p:cNvPr id="155" name="Slide Title">
            <a:extLst>
              <a:ext uri="{FF2B5EF4-FFF2-40B4-BE49-F238E27FC236}">
                <a16:creationId xmlns:a16="http://schemas.microsoft.com/office/drawing/2014/main" id="{49BDD308-9EBA-956F-A57C-EBD292733EFF}"/>
              </a:ext>
            </a:extLst>
          </p:cNvPr>
          <p:cNvSpPr txBox="1">
            <a:spLocks noGrp="1"/>
          </p:cNvSpPr>
          <p:nvPr>
            <p:ph type="title"/>
          </p:nvPr>
        </p:nvSpPr>
        <p:spPr>
          <a:xfrm>
            <a:off x="628651" y="499119"/>
            <a:ext cx="6397792" cy="537436"/>
          </a:xfrm>
          <a:prstGeom prst="rect">
            <a:avLst/>
          </a:prstGeom>
        </p:spPr>
        <p:txBody>
          <a:bodyPr>
            <a:noAutofit/>
          </a:bodyPr>
          <a:lstStyle/>
          <a:p>
            <a:pPr algn="ctr"/>
            <a:r>
              <a:rPr lang="en-US" sz="4000" b="1" u="sng" dirty="0">
                <a:solidFill>
                  <a:schemeClr val="bg1"/>
                </a:solidFill>
                <a:latin typeface="+mn-lt"/>
              </a:rPr>
              <a:t>The Lasso Way </a:t>
            </a:r>
            <a:br>
              <a:rPr lang="en-US" sz="4000" b="1" u="sng" dirty="0">
                <a:solidFill>
                  <a:schemeClr val="bg1"/>
                </a:solidFill>
                <a:latin typeface="+mn-lt"/>
              </a:rPr>
            </a:br>
            <a:r>
              <a:rPr lang="en-US" sz="4000" b="1" u="sng" dirty="0">
                <a:solidFill>
                  <a:schemeClr val="bg1"/>
                </a:solidFill>
                <a:latin typeface="+mn-lt"/>
              </a:rPr>
              <a:t>A Few Key Principles</a:t>
            </a:r>
            <a:endParaRPr sz="4000" b="1" u="sng" dirty="0">
              <a:solidFill>
                <a:schemeClr val="bg1"/>
              </a:solidFill>
              <a:latin typeface="+mn-lt"/>
            </a:endParaRPr>
          </a:p>
        </p:txBody>
      </p:sp>
      <p:sp>
        <p:nvSpPr>
          <p:cNvPr id="157" name="Slide bullet text">
            <a:extLst>
              <a:ext uri="{FF2B5EF4-FFF2-40B4-BE49-F238E27FC236}">
                <a16:creationId xmlns:a16="http://schemas.microsoft.com/office/drawing/2014/main" id="{3882101C-4338-4BCF-B4AE-3668CAE547EE}"/>
              </a:ext>
            </a:extLst>
          </p:cNvPr>
          <p:cNvSpPr txBox="1">
            <a:spLocks noGrp="1"/>
          </p:cNvSpPr>
          <p:nvPr>
            <p:ph type="body" idx="1"/>
          </p:nvPr>
        </p:nvSpPr>
        <p:spPr>
          <a:xfrm>
            <a:off x="628650" y="1535674"/>
            <a:ext cx="6590297" cy="3263504"/>
          </a:xfrm>
          <a:prstGeom prst="rect">
            <a:avLst/>
          </a:prstGeom>
        </p:spPr>
        <p:txBody>
          <a:bodyPr>
            <a:normAutofit fontScale="85000" lnSpcReduction="20000"/>
          </a:bodyPr>
          <a:lstStyle/>
          <a:p>
            <a:pPr marL="86678" indent="-81915">
              <a:lnSpc>
                <a:spcPct val="100000"/>
              </a:lnSpc>
              <a:spcBef>
                <a:spcPts val="39"/>
              </a:spcBef>
              <a:tabLst>
                <a:tab pos="86678" algn="l"/>
              </a:tabLst>
            </a:pPr>
            <a:r>
              <a:rPr lang="en-US" sz="2800" b="1" dirty="0">
                <a:solidFill>
                  <a:schemeClr val="bg1"/>
                </a:solidFill>
                <a:latin typeface="Arial"/>
                <a:cs typeface="Arial"/>
              </a:rPr>
              <a:t> Have a Clear Vision &amp; Purpose                 </a:t>
            </a:r>
            <a:r>
              <a:rPr lang="en-US" sz="2000" b="1" dirty="0">
                <a:solidFill>
                  <a:srgbClr val="FFFF00"/>
                </a:solidFill>
                <a:latin typeface="Arial"/>
                <a:cs typeface="Arial"/>
              </a:rPr>
              <a:t>(aligning with Rotary’s Action Plan)</a:t>
            </a:r>
          </a:p>
          <a:p>
            <a:pPr marL="86678" indent="-81915">
              <a:lnSpc>
                <a:spcPct val="100000"/>
              </a:lnSpc>
              <a:spcBef>
                <a:spcPts val="39"/>
              </a:spcBef>
              <a:tabLst>
                <a:tab pos="86678" algn="l"/>
              </a:tabLst>
            </a:pPr>
            <a:endParaRPr lang="en-US" sz="2800" b="1" dirty="0">
              <a:solidFill>
                <a:schemeClr val="bg1"/>
              </a:solidFill>
              <a:latin typeface="Arial"/>
              <a:cs typeface="Arial"/>
            </a:endParaRPr>
          </a:p>
          <a:p>
            <a:pPr marL="86678" indent="-81915">
              <a:lnSpc>
                <a:spcPct val="100000"/>
              </a:lnSpc>
              <a:spcBef>
                <a:spcPts val="39"/>
              </a:spcBef>
              <a:tabLst>
                <a:tab pos="86678" algn="l"/>
              </a:tabLst>
            </a:pPr>
            <a:r>
              <a:rPr lang="en-US" sz="2800" b="1" dirty="0">
                <a:solidFill>
                  <a:schemeClr val="bg1"/>
                </a:solidFill>
                <a:latin typeface="Arial"/>
                <a:cs typeface="Arial"/>
              </a:rPr>
              <a:t> Cooperation and Teamwork</a:t>
            </a:r>
          </a:p>
          <a:p>
            <a:pPr marL="86678" indent="-81915">
              <a:lnSpc>
                <a:spcPct val="100000"/>
              </a:lnSpc>
              <a:spcBef>
                <a:spcPts val="39"/>
              </a:spcBef>
              <a:tabLst>
                <a:tab pos="86678" algn="l"/>
              </a:tabLst>
            </a:pPr>
            <a:endParaRPr lang="en-US" sz="2800" b="1" dirty="0">
              <a:solidFill>
                <a:schemeClr val="bg1"/>
              </a:solidFill>
              <a:latin typeface="Arial"/>
              <a:cs typeface="Arial"/>
            </a:endParaRPr>
          </a:p>
          <a:p>
            <a:pPr marL="86678" indent="-81915">
              <a:lnSpc>
                <a:spcPct val="100000"/>
              </a:lnSpc>
              <a:spcBef>
                <a:spcPts val="39"/>
              </a:spcBef>
              <a:tabLst>
                <a:tab pos="86678" algn="l"/>
              </a:tabLst>
            </a:pPr>
            <a:r>
              <a:rPr lang="en-US" sz="2800" b="1" dirty="0">
                <a:solidFill>
                  <a:schemeClr val="bg1"/>
                </a:solidFill>
                <a:latin typeface="Arial"/>
                <a:cs typeface="Arial"/>
              </a:rPr>
              <a:t> Empathy</a:t>
            </a:r>
          </a:p>
          <a:p>
            <a:pPr marL="86678" indent="-81915">
              <a:lnSpc>
                <a:spcPct val="100000"/>
              </a:lnSpc>
              <a:spcBef>
                <a:spcPts val="39"/>
              </a:spcBef>
              <a:tabLst>
                <a:tab pos="86678" algn="l"/>
              </a:tabLst>
            </a:pPr>
            <a:endParaRPr lang="en-US" sz="2800" b="1" dirty="0">
              <a:solidFill>
                <a:schemeClr val="bg1"/>
              </a:solidFill>
              <a:latin typeface="Arial"/>
              <a:cs typeface="Arial"/>
            </a:endParaRPr>
          </a:p>
          <a:p>
            <a:pPr marL="86678" indent="-81915">
              <a:lnSpc>
                <a:spcPct val="100000"/>
              </a:lnSpc>
              <a:spcBef>
                <a:spcPts val="39"/>
              </a:spcBef>
              <a:tabLst>
                <a:tab pos="86678" algn="l"/>
              </a:tabLst>
            </a:pPr>
            <a:r>
              <a:rPr lang="en-US" sz="2800" b="1" dirty="0">
                <a:solidFill>
                  <a:schemeClr val="bg1"/>
                </a:solidFill>
                <a:latin typeface="Arial"/>
                <a:cs typeface="Arial"/>
              </a:rPr>
              <a:t> Effective Communication</a:t>
            </a:r>
          </a:p>
          <a:p>
            <a:pPr marL="86678" indent="-81915">
              <a:lnSpc>
                <a:spcPct val="100000"/>
              </a:lnSpc>
              <a:spcBef>
                <a:spcPts val="39"/>
              </a:spcBef>
              <a:tabLst>
                <a:tab pos="86678" algn="l"/>
              </a:tabLst>
            </a:pPr>
            <a:endParaRPr lang="en-US" sz="2800" b="1" dirty="0">
              <a:solidFill>
                <a:schemeClr val="bg1"/>
              </a:solidFill>
              <a:latin typeface="Arial"/>
              <a:cs typeface="Arial"/>
            </a:endParaRPr>
          </a:p>
          <a:p>
            <a:pPr marL="86678" indent="-81915">
              <a:lnSpc>
                <a:spcPct val="100000"/>
              </a:lnSpc>
              <a:spcBef>
                <a:spcPts val="39"/>
              </a:spcBef>
              <a:tabLst>
                <a:tab pos="86678" algn="l"/>
              </a:tabLst>
            </a:pPr>
            <a:r>
              <a:rPr lang="en-US" sz="2800" b="1" dirty="0">
                <a:solidFill>
                  <a:schemeClr val="bg1"/>
                </a:solidFill>
                <a:latin typeface="Arial"/>
                <a:cs typeface="Arial"/>
              </a:rPr>
              <a:t> Continuous Growth and Learning</a:t>
            </a:r>
          </a:p>
          <a:p>
            <a:pPr marL="4763" indent="0">
              <a:lnSpc>
                <a:spcPct val="100000"/>
              </a:lnSpc>
              <a:spcBef>
                <a:spcPts val="39"/>
              </a:spcBef>
              <a:buNone/>
              <a:tabLst>
                <a:tab pos="86678" algn="l"/>
              </a:tabLst>
            </a:pPr>
            <a:r>
              <a:rPr lang="en-US" sz="2800" b="1" dirty="0">
                <a:solidFill>
                  <a:schemeClr val="bg1"/>
                </a:solidFill>
                <a:latin typeface="Arial"/>
                <a:cs typeface="Arial"/>
              </a:rPr>
              <a:t> </a:t>
            </a:r>
          </a:p>
        </p:txBody>
      </p:sp>
      <p:pic>
        <p:nvPicPr>
          <p:cNvPr id="1026" name="Picture 2">
            <a:extLst>
              <a:ext uri="{FF2B5EF4-FFF2-40B4-BE49-F238E27FC236}">
                <a16:creationId xmlns:a16="http://schemas.microsoft.com/office/drawing/2014/main" id="{6492EAEC-B442-AF24-3207-F23E52B2B7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5614" y="1707080"/>
            <a:ext cx="3191540" cy="2133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0752879"/>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75331D-756D-0A19-C693-47BDA2C30838}"/>
            </a:ext>
          </a:extLst>
        </p:cNvPr>
        <p:cNvGrpSpPr/>
        <p:nvPr/>
      </p:nvGrpSpPr>
      <p:grpSpPr>
        <a:xfrm>
          <a:off x="0" y="0"/>
          <a:ext cx="0" cy="0"/>
          <a:chOff x="0" y="0"/>
          <a:chExt cx="0" cy="0"/>
        </a:xfrm>
      </p:grpSpPr>
      <p:pic>
        <p:nvPicPr>
          <p:cNvPr id="3" name="Picture 2" descr="A picture containing text, clipart&#10;&#10;Description automatically generated">
            <a:extLst>
              <a:ext uri="{FF2B5EF4-FFF2-40B4-BE49-F238E27FC236}">
                <a16:creationId xmlns:a16="http://schemas.microsoft.com/office/drawing/2014/main" id="{ADF7A9F3-7BAD-6F0C-A4B6-8C1D7F82A16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34475" cy="5143500"/>
          </a:xfrm>
          <a:prstGeom prst="rect">
            <a:avLst/>
          </a:prstGeom>
        </p:spPr>
      </p:pic>
      <p:sp>
        <p:nvSpPr>
          <p:cNvPr id="8" name="Subtitle 2">
            <a:extLst>
              <a:ext uri="{FF2B5EF4-FFF2-40B4-BE49-F238E27FC236}">
                <a16:creationId xmlns:a16="http://schemas.microsoft.com/office/drawing/2014/main" id="{0DFB3247-375E-4BA1-BE2F-21B99996D89A}"/>
              </a:ext>
            </a:extLst>
          </p:cNvPr>
          <p:cNvSpPr txBox="1">
            <a:spLocks/>
          </p:cNvSpPr>
          <p:nvPr/>
        </p:nvSpPr>
        <p:spPr>
          <a:xfrm>
            <a:off x="-5051" y="202705"/>
            <a:ext cx="7787256" cy="728323"/>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3200" b="1" u="none" baseline="0" dirty="0">
                <a:solidFill>
                  <a:schemeClr val="bg1"/>
                </a:solidFill>
                <a:effectLst>
                  <a:outerShdw blurRad="38100" dist="38100" dir="2700000" algn="tl">
                    <a:srgbClr val="000000">
                      <a:alpha val="43137"/>
                    </a:srgbClr>
                  </a:outerShdw>
                </a:effectLst>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Rotary’s 3-Year Annual Goals</a:t>
            </a:r>
          </a:p>
        </p:txBody>
      </p:sp>
      <p:sp>
        <p:nvSpPr>
          <p:cNvPr id="2" name="TextBox 1">
            <a:extLst>
              <a:ext uri="{FF2B5EF4-FFF2-40B4-BE49-F238E27FC236}">
                <a16:creationId xmlns:a16="http://schemas.microsoft.com/office/drawing/2014/main" id="{4AC93868-B116-2BF3-E846-CE4DF6B45559}"/>
              </a:ext>
            </a:extLst>
          </p:cNvPr>
          <p:cNvSpPr txBox="1"/>
          <p:nvPr/>
        </p:nvSpPr>
        <p:spPr>
          <a:xfrm>
            <a:off x="454263" y="723805"/>
            <a:ext cx="7732133" cy="5432256"/>
          </a:xfrm>
          <a:prstGeom prst="rect">
            <a:avLst/>
          </a:prstGeom>
          <a:noFill/>
          <a:effectLst>
            <a:outerShdw blurRad="63500" sx="102000" sy="102000" algn="ctr" rotWithShape="0">
              <a:prstClr val="black">
                <a:alpha val="40000"/>
              </a:prstClr>
            </a:outerShdw>
          </a:effectLst>
        </p:spPr>
        <p:txBody>
          <a:bodyPr wrap="square" rtlCol="0">
            <a:spAutoFit/>
          </a:bodyPr>
          <a:lstStyle/>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Planning (Adapt)</a:t>
            </a:r>
          </a:p>
          <a:p>
            <a:pPr marL="914400" lvl="1" indent="-457200" defTabSz="914400">
              <a:spcBef>
                <a:spcPct val="0"/>
              </a:spcBef>
              <a:spcAft>
                <a:spcPts val="6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rPr>
              <a:t>Build a 3-Year Rolling Action Plan</a:t>
            </a:r>
          </a:p>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Membership (Reach)</a:t>
            </a:r>
          </a:p>
          <a:p>
            <a:pPr marL="914400" lvl="1" indent="-457200" defTabSz="914400">
              <a:spcBef>
                <a:spcPct val="0"/>
              </a:spcBef>
              <a:spcAft>
                <a:spcPts val="6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rPr>
              <a:t>Active Members as of June 30</a:t>
            </a:r>
          </a:p>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Service (Engagement)</a:t>
            </a:r>
          </a:p>
          <a:p>
            <a:pPr marL="914400" lvl="1" indent="-457200" defTabSz="914400">
              <a:spcBef>
                <a:spcPct val="0"/>
              </a:spcBef>
              <a:spcAft>
                <a:spcPts val="600"/>
              </a:spcAft>
              <a:buFont typeface="Arial" panose="020B0604020202020204" pitchFamily="34" charset="0"/>
              <a:buChar char="•"/>
            </a:pPr>
            <a:r>
              <a:rPr lang="en-US" sz="2000" b="1" dirty="0">
                <a:solidFill>
                  <a:schemeClr val="bg1"/>
                </a:solidFill>
                <a:effectLst>
                  <a:outerShdw blurRad="38100" dist="38100" dir="2700000" algn="tl">
                    <a:srgbClr val="000000">
                      <a:alpha val="43137"/>
                    </a:srgbClr>
                  </a:outerShdw>
                </a:effectLst>
                <a:latin typeface="Calibri" panose="020F0502020204030204" pitchFamily="34" charset="0"/>
                <a:sym typeface="Arial" panose="020B0604020202020204" pitchFamily="34" charset="0"/>
              </a:rPr>
              <a:t>Members Involved in Service Projects</a:t>
            </a:r>
          </a:p>
          <a:p>
            <a:pPr marL="457200" indent="-457200" defTabSz="914400">
              <a:spcBef>
                <a:spcPct val="0"/>
              </a:spcBef>
              <a:spcAft>
                <a:spcPts val="600"/>
              </a:spcAft>
              <a:buFont typeface="Arial" panose="020B0604020202020204" pitchFamily="34" charset="0"/>
              <a:buChar char="•"/>
            </a:pPr>
            <a:r>
              <a:rPr lang="en-US" sz="2800" b="1" dirty="0">
                <a:solidFill>
                  <a:srgbClr val="FFFF00"/>
                </a:solidFill>
                <a:effectLst>
                  <a:outerShdw blurRad="38100" dist="38100" dir="2700000" algn="tl">
                    <a:srgbClr val="000000">
                      <a:alpha val="43137"/>
                    </a:srgbClr>
                  </a:outerShdw>
                </a:effectLst>
                <a:latin typeface="Calibri" panose="020F0502020204030204" pitchFamily="34" charset="0"/>
              </a:rPr>
              <a:t>Rotary Foundation Giving (Impact)</a:t>
            </a:r>
          </a:p>
          <a:p>
            <a:pPr marL="914400" lvl="1" indent="-457200" defTabSz="914400">
              <a:spcBef>
                <a:spcPct val="0"/>
              </a:spcBef>
              <a:spcAft>
                <a:spcPts val="600"/>
              </a:spcAft>
              <a:buFont typeface="Arial" panose="020B0604020202020204" pitchFamily="34" charset="0"/>
              <a:buChar char="•"/>
            </a:pPr>
            <a:r>
              <a:rPr lang="en-US" sz="2000" b="1" u="none" baseline="0" dirty="0">
                <a:solidFill>
                  <a:schemeClr val="bg1"/>
                </a:solidFill>
                <a:sym typeface="Arial" panose="020B0604020202020204" pitchFamily="34" charset="0"/>
              </a:rPr>
              <a:t>Annual Fund Contributions</a:t>
            </a:r>
          </a:p>
          <a:p>
            <a:pPr marL="914400" lvl="1" indent="-457200" defTabSz="914400">
              <a:spcBef>
                <a:spcPct val="0"/>
              </a:spcBef>
              <a:spcAft>
                <a:spcPts val="600"/>
              </a:spcAft>
              <a:buFont typeface="Arial" panose="020B0604020202020204" pitchFamily="34" charset="0"/>
              <a:buChar char="•"/>
            </a:pPr>
            <a:r>
              <a:rPr lang="en-US" sz="2000" b="1" dirty="0">
                <a:solidFill>
                  <a:schemeClr val="bg1"/>
                </a:solidFill>
                <a:sym typeface="Arial" panose="020B0604020202020204" pitchFamily="34" charset="0"/>
              </a:rPr>
              <a:t>Polio Plus Contributions</a:t>
            </a:r>
          </a:p>
          <a:p>
            <a:pPr marL="914400" lvl="1" indent="-457200" defTabSz="914400">
              <a:spcBef>
                <a:spcPct val="0"/>
              </a:spcBef>
              <a:spcAft>
                <a:spcPts val="600"/>
              </a:spcAft>
              <a:buFont typeface="Arial" panose="020B0604020202020204" pitchFamily="34" charset="0"/>
              <a:buChar char="•"/>
            </a:pPr>
            <a:r>
              <a:rPr lang="en-US" sz="2000" b="1" u="none" baseline="0" dirty="0">
                <a:solidFill>
                  <a:schemeClr val="bg1"/>
                </a:solidFill>
                <a:sym typeface="Arial" panose="020B0604020202020204" pitchFamily="34" charset="0"/>
              </a:rPr>
              <a:t>New Benefactors (Endowment)</a:t>
            </a:r>
          </a:p>
          <a:p>
            <a:pPr marL="342900" indent="-342900" defTabSz="914400">
              <a:spcBef>
                <a:spcPct val="0"/>
              </a:spcBef>
              <a:spcAft>
                <a:spcPts val="600"/>
              </a:spcAft>
              <a:buFont typeface="Arial" panose="020B0604020202020204" pitchFamily="34" charset="0"/>
              <a:buChar char="•"/>
            </a:pPr>
            <a:endParaRPr lang="en-US" sz="2000" u="none" baseline="0" dirty="0">
              <a:solidFill>
                <a:schemeClr val="bg1"/>
              </a:solidFill>
              <a:sym typeface="Arial" panose="020B0604020202020204" pitchFamily="34" charset="0"/>
            </a:endParaRPr>
          </a:p>
          <a:p>
            <a:pPr marL="342900" indent="-342900" defTabSz="914400">
              <a:spcBef>
                <a:spcPct val="0"/>
              </a:spcBef>
              <a:spcAft>
                <a:spcPts val="600"/>
              </a:spcAft>
              <a:buFont typeface="Arial" panose="020B0604020202020204" pitchFamily="34" charset="0"/>
              <a:buChar char="•"/>
            </a:pPr>
            <a:endParaRPr lang="en-US" sz="2800" u="none" baseline="0" dirty="0">
              <a:solidFill>
                <a:schemeClr val="bg1"/>
              </a:solidFill>
              <a:sym typeface="Arial" panose="020B0604020202020204" pitchFamily="34" charset="0"/>
            </a:endParaRPr>
          </a:p>
        </p:txBody>
      </p:sp>
      <p:pic>
        <p:nvPicPr>
          <p:cNvPr id="9" name="Picture 8">
            <a:extLst>
              <a:ext uri="{FF2B5EF4-FFF2-40B4-BE49-F238E27FC236}">
                <a16:creationId xmlns:a16="http://schemas.microsoft.com/office/drawing/2014/main" id="{2E9F93CE-C975-9DA9-E444-B3AAA60ADA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58890" y="4316782"/>
            <a:ext cx="1646630" cy="626183"/>
          </a:xfrm>
          <a:prstGeom prst="rect">
            <a:avLst/>
          </a:prstGeom>
        </p:spPr>
      </p:pic>
      <p:pic>
        <p:nvPicPr>
          <p:cNvPr id="2054" name="Picture 6">
            <a:extLst>
              <a:ext uri="{FF2B5EF4-FFF2-40B4-BE49-F238E27FC236}">
                <a16:creationId xmlns:a16="http://schemas.microsoft.com/office/drawing/2014/main" id="{B752C803-D3A6-9AF6-C6CE-A479BA896F1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18984" y="1133733"/>
            <a:ext cx="1839660" cy="190553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60692566"/>
      </p:ext>
    </p:extLst>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D578EF-EFE4-8E9D-A034-70AB8745E04B}"/>
              </a:ext>
            </a:extLst>
          </p:cNvPr>
          <p:cNvPicPr>
            <a:picLocks noChangeAspect="1"/>
          </p:cNvPicPr>
          <p:nvPr/>
        </p:nvPicPr>
        <p:blipFill>
          <a:blip r:embed="rId2"/>
          <a:stretch>
            <a:fillRect/>
          </a:stretch>
        </p:blipFill>
        <p:spPr>
          <a:xfrm>
            <a:off x="0" y="578196"/>
            <a:ext cx="9144000" cy="4562964"/>
          </a:xfrm>
          <a:prstGeom prst="rect">
            <a:avLst/>
          </a:prstGeom>
        </p:spPr>
      </p:pic>
      <p:sp>
        <p:nvSpPr>
          <p:cNvPr id="5" name="Title 1">
            <a:extLst>
              <a:ext uri="{FF2B5EF4-FFF2-40B4-BE49-F238E27FC236}">
                <a16:creationId xmlns:a16="http://schemas.microsoft.com/office/drawing/2014/main" id="{648F83A8-06E2-B823-1235-CA8DF165DA36}"/>
              </a:ext>
            </a:extLst>
          </p:cNvPr>
          <p:cNvSpPr txBox="1">
            <a:spLocks/>
          </p:cNvSpPr>
          <p:nvPr/>
        </p:nvSpPr>
        <p:spPr>
          <a:xfrm>
            <a:off x="134112" y="206407"/>
            <a:ext cx="8239125" cy="5381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fontScale="67500" lnSpcReduction="20000"/>
          </a:bodyPr>
          <a:lstStyle>
            <a:lvl1pPr marL="0" marR="0" indent="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1pPr>
            <a:lvl2pPr marL="0" marR="0" indent="17145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2pPr>
            <a:lvl3pPr marL="0" marR="0" indent="34290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3pPr>
            <a:lvl4pPr marL="0" marR="0" indent="51435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4pPr>
            <a:lvl5pPr marL="0" marR="0" indent="68580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5pPr>
            <a:lvl6pPr marL="0" marR="0" indent="85725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6pPr>
            <a:lvl7pPr marL="0" marR="0" indent="102870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7pPr>
            <a:lvl8pPr marL="0" marR="0" indent="120015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8pPr>
            <a:lvl9pPr marL="0" marR="0" indent="1371600" algn="l" defTabSz="914377" latinLnBrk="0">
              <a:lnSpc>
                <a:spcPct val="80000"/>
              </a:lnSpc>
              <a:spcBef>
                <a:spcPts val="0"/>
              </a:spcBef>
              <a:spcAft>
                <a:spcPts val="0"/>
              </a:spcAft>
              <a:buClrTx/>
              <a:buSzTx/>
              <a:buFontTx/>
              <a:buNone/>
              <a:tabLst/>
              <a:defRPr sz="3188" b="1" i="0" u="none" strike="noStrike" cap="none" spc="-64" baseline="0">
                <a:solidFill>
                  <a:srgbClr val="000000"/>
                </a:solidFill>
                <a:uFillTx/>
                <a:latin typeface="Arial"/>
                <a:ea typeface="Arial"/>
                <a:cs typeface="Arial"/>
                <a:sym typeface="Arial"/>
              </a:defRPr>
            </a:lvl9pPr>
          </a:lstStyle>
          <a:p>
            <a:pPr algn="ctr"/>
            <a:r>
              <a:rPr lang="en-US" kern="0" spc="-5" dirty="0">
                <a:latin typeface="+mn-lt"/>
              </a:rPr>
              <a:t>Rotary Club Central Goal Setting Tool</a:t>
            </a:r>
            <a:br>
              <a:rPr lang="en-US" kern="0" spc="105" dirty="0">
                <a:latin typeface="+mn-lt"/>
              </a:rPr>
            </a:br>
            <a:endParaRPr lang="en-US" kern="0" dirty="0"/>
          </a:p>
        </p:txBody>
      </p:sp>
    </p:spTree>
    <p:extLst>
      <p:ext uri="{BB962C8B-B14F-4D97-AF65-F5344CB8AC3E}">
        <p14:creationId xmlns:p14="http://schemas.microsoft.com/office/powerpoint/2010/main" val="85831838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icture containing text, clipart, vector graphics&#10;&#10;Description automatically generated">
            <a:extLst>
              <a:ext uri="{FF2B5EF4-FFF2-40B4-BE49-F238E27FC236}">
                <a16:creationId xmlns:a16="http://schemas.microsoft.com/office/drawing/2014/main" id="{A460F8E3-3377-6313-D3E2-A96958DF449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62" y="0"/>
            <a:ext cx="9134475" cy="5143500"/>
          </a:xfrm>
          <a:prstGeom prst="rect">
            <a:avLst/>
          </a:prstGeom>
        </p:spPr>
      </p:pic>
      <p:sp>
        <p:nvSpPr>
          <p:cNvPr id="5" name="object 13">
            <a:extLst>
              <a:ext uri="{FF2B5EF4-FFF2-40B4-BE49-F238E27FC236}">
                <a16:creationId xmlns:a16="http://schemas.microsoft.com/office/drawing/2014/main" id="{4B639420-834E-0322-1081-D2498CBE1B2E}"/>
              </a:ext>
            </a:extLst>
          </p:cNvPr>
          <p:cNvSpPr txBox="1">
            <a:spLocks noGrp="1"/>
          </p:cNvSpPr>
          <p:nvPr>
            <p:ph type="title"/>
          </p:nvPr>
        </p:nvSpPr>
        <p:spPr>
          <a:xfrm>
            <a:off x="-291274" y="123647"/>
            <a:ext cx="8239125" cy="668653"/>
          </a:xfrm>
          <a:prstGeom prst="rect">
            <a:avLst/>
          </a:prstGeom>
        </p:spPr>
        <p:txBody>
          <a:bodyPr vert="horz" wrap="square" lIns="0" tIns="159266" rIns="0" bIns="0" rtlCol="0" anchor="ctr">
            <a:spAutoFit/>
          </a:bodyPr>
          <a:lstStyle/>
          <a:p>
            <a:pPr marL="119063" algn="ctr">
              <a:lnSpc>
                <a:spcPct val="100000"/>
              </a:lnSpc>
              <a:spcBef>
                <a:spcPts val="49"/>
              </a:spcBef>
            </a:pPr>
            <a:r>
              <a:rPr b="1" u="sng" spc="-4" dirty="0">
                <a:solidFill>
                  <a:schemeClr val="bg1"/>
                </a:solidFill>
                <a:latin typeface="+mn-lt"/>
              </a:rPr>
              <a:t>3-</a:t>
            </a:r>
            <a:r>
              <a:rPr b="1" u="sng" dirty="0">
                <a:solidFill>
                  <a:schemeClr val="bg1"/>
                </a:solidFill>
                <a:latin typeface="+mn-lt"/>
              </a:rPr>
              <a:t>year</a:t>
            </a:r>
            <a:r>
              <a:rPr b="1" u="sng" spc="53" dirty="0">
                <a:solidFill>
                  <a:schemeClr val="bg1"/>
                </a:solidFill>
                <a:latin typeface="+mn-lt"/>
              </a:rPr>
              <a:t> </a:t>
            </a:r>
            <a:r>
              <a:rPr b="1" u="sng" dirty="0">
                <a:solidFill>
                  <a:schemeClr val="bg1"/>
                </a:solidFill>
                <a:latin typeface="+mn-lt"/>
              </a:rPr>
              <a:t>“</a:t>
            </a:r>
            <a:r>
              <a:rPr lang="en-US" b="1" u="sng" dirty="0">
                <a:solidFill>
                  <a:schemeClr val="bg1"/>
                </a:solidFill>
                <a:latin typeface="+mn-lt"/>
              </a:rPr>
              <a:t>R</a:t>
            </a:r>
            <a:r>
              <a:rPr b="1" u="sng" dirty="0">
                <a:solidFill>
                  <a:schemeClr val="bg1"/>
                </a:solidFill>
                <a:latin typeface="+mn-lt"/>
              </a:rPr>
              <a:t>olling”</a:t>
            </a:r>
            <a:r>
              <a:rPr b="1" u="sng" spc="-19" dirty="0">
                <a:solidFill>
                  <a:schemeClr val="bg1"/>
                </a:solidFill>
                <a:latin typeface="+mn-lt"/>
              </a:rPr>
              <a:t> </a:t>
            </a:r>
            <a:r>
              <a:rPr lang="en-US" b="1" u="sng" spc="-4" dirty="0">
                <a:solidFill>
                  <a:schemeClr val="bg1"/>
                </a:solidFill>
                <a:latin typeface="+mn-lt"/>
              </a:rPr>
              <a:t>G</a:t>
            </a:r>
            <a:r>
              <a:rPr b="1" u="sng" spc="-4" dirty="0">
                <a:solidFill>
                  <a:schemeClr val="bg1"/>
                </a:solidFill>
                <a:latin typeface="+mn-lt"/>
              </a:rPr>
              <a:t>oals</a:t>
            </a:r>
          </a:p>
        </p:txBody>
      </p:sp>
      <p:pic>
        <p:nvPicPr>
          <p:cNvPr id="83" name="Picture 82">
            <a:extLst>
              <a:ext uri="{FF2B5EF4-FFF2-40B4-BE49-F238E27FC236}">
                <a16:creationId xmlns:a16="http://schemas.microsoft.com/office/drawing/2014/main" id="{A6CF6E76-5BB1-B3CD-D3C0-84C224BC4202}"/>
              </a:ext>
            </a:extLst>
          </p:cNvPr>
          <p:cNvPicPr>
            <a:picLocks noChangeAspect="1"/>
          </p:cNvPicPr>
          <p:nvPr/>
        </p:nvPicPr>
        <p:blipFill>
          <a:blip r:embed="rId3"/>
          <a:stretch>
            <a:fillRect/>
          </a:stretch>
        </p:blipFill>
        <p:spPr>
          <a:xfrm>
            <a:off x="0" y="1056348"/>
            <a:ext cx="9144000" cy="3963505"/>
          </a:xfrm>
          <a:prstGeom prst="rect">
            <a:avLst/>
          </a:prstGeom>
        </p:spPr>
      </p:pic>
    </p:spTree>
    <p:extLst>
      <p:ext uri="{BB962C8B-B14F-4D97-AF65-F5344CB8AC3E}">
        <p14:creationId xmlns:p14="http://schemas.microsoft.com/office/powerpoint/2010/main" val="1078213079"/>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hape, icon, circle&#10;&#10;Description automatically generated">
            <a:extLst>
              <a:ext uri="{FF2B5EF4-FFF2-40B4-BE49-F238E27FC236}">
                <a16:creationId xmlns:a16="http://schemas.microsoft.com/office/drawing/2014/main" id="{1A1D2631-F6C4-16E9-D888-ADDBB104F31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600000">
            <a:off x="4762" y="0"/>
            <a:ext cx="9134475" cy="5143500"/>
          </a:xfrm>
          <a:prstGeom prst="rect">
            <a:avLst/>
          </a:prstGeom>
        </p:spPr>
      </p:pic>
      <p:sp>
        <p:nvSpPr>
          <p:cNvPr id="4" name="Subtitle 2">
            <a:extLst>
              <a:ext uri="{FF2B5EF4-FFF2-40B4-BE49-F238E27FC236}">
                <a16:creationId xmlns:a16="http://schemas.microsoft.com/office/drawing/2014/main" id="{4A966E96-C7EB-D4DE-EBF0-FCF5D9E7546A}"/>
              </a:ext>
            </a:extLst>
          </p:cNvPr>
          <p:cNvSpPr txBox="1">
            <a:spLocks/>
          </p:cNvSpPr>
          <p:nvPr/>
        </p:nvSpPr>
        <p:spPr>
          <a:xfrm>
            <a:off x="1143846" y="1997404"/>
            <a:ext cx="5026719" cy="3076275"/>
          </a:xfrm>
          <a:prstGeom prst="rect">
            <a:avLst/>
          </a:prstGeom>
          <a:effectLst>
            <a:glow rad="12700">
              <a:schemeClr val="tx1"/>
            </a:glow>
          </a:effectLst>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rtl="0"/>
            <a:r>
              <a:rPr lang="pt-BR" sz="36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What</a:t>
            </a:r>
            <a:r>
              <a:rPr lang="pt-br" sz="36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 Key Goals Have Been Effective for Your Club?</a:t>
            </a:r>
          </a:p>
        </p:txBody>
      </p:sp>
      <p:sp>
        <p:nvSpPr>
          <p:cNvPr id="6" name="Rectangle 5">
            <a:extLst>
              <a:ext uri="{FF2B5EF4-FFF2-40B4-BE49-F238E27FC236}">
                <a16:creationId xmlns:a16="http://schemas.microsoft.com/office/drawing/2014/main" id="{3AEBABFA-A23A-B1C6-964F-266EA6F08DA4}"/>
              </a:ext>
            </a:extLst>
          </p:cNvPr>
          <p:cNvSpPr/>
          <p:nvPr/>
        </p:nvSpPr>
        <p:spPr>
          <a:xfrm>
            <a:off x="1426497" y="336982"/>
            <a:ext cx="4461419" cy="1200329"/>
          </a:xfrm>
          <a:prstGeom prst="rect">
            <a:avLst/>
          </a:prstGeom>
          <a:effectLst/>
        </p:spPr>
        <p:txBody>
          <a:bodyPr wrap="square">
            <a:spAutoFit/>
          </a:bodyPr>
          <a:lstStyle/>
          <a:p>
            <a:pPr algn="ctr" rtl="0"/>
            <a:r>
              <a:rPr lang="pt-br" sz="36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Table Exercise 1 </a:t>
            </a:r>
          </a:p>
          <a:p>
            <a:pPr algn="ctr" rtl="0"/>
            <a:r>
              <a:rPr lang="pt-br" sz="3600" b="1" u="none" baseline="0"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Arial" panose="020B0604020202020204" pitchFamily="34" charset="0"/>
              </a:rPr>
              <a:t>(7 minutes)</a:t>
            </a:r>
            <a:endParaRPr lang="pt-br" sz="36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Tree>
    <p:custDataLst>
      <p:tags r:id="rId1"/>
    </p:custDataLst>
    <p:extLst>
      <p:ext uri="{BB962C8B-B14F-4D97-AF65-F5344CB8AC3E}">
        <p14:creationId xmlns:p14="http://schemas.microsoft.com/office/powerpoint/2010/main" val="2287349936"/>
      </p:ext>
    </p:extLst>
  </p:cSld>
  <p:clrMapOvr>
    <a:masterClrMapping/>
  </p:clrMapOvr>
  <p:transition spd="slow">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Rotary">
      <a:dk1>
        <a:srgbClr val="000000"/>
      </a:dk1>
      <a:lt1>
        <a:srgbClr val="FFFFFF"/>
      </a:lt1>
      <a:dk2>
        <a:srgbClr val="687D90"/>
      </a:dk2>
      <a:lt2>
        <a:srgbClr val="A7ACA2"/>
      </a:lt2>
      <a:accent1>
        <a:srgbClr val="0050A2"/>
      </a:accent1>
      <a:accent2>
        <a:srgbClr val="019FCB"/>
      </a:accent2>
      <a:accent3>
        <a:srgbClr val="0C3C7C"/>
      </a:accent3>
      <a:accent4>
        <a:srgbClr val="F7A81B"/>
      </a:accent4>
      <a:accent5>
        <a:srgbClr val="FFFFFF"/>
      </a:accent5>
      <a:accent6>
        <a:srgbClr val="000000"/>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C0041018965C148B8386E7CAFFFD3D7" ma:contentTypeVersion="15" ma:contentTypeDescription="Create a new document." ma:contentTypeScope="" ma:versionID="d4ab2c9d1a605cdea77b1ab25e11b958">
  <xsd:schema xmlns:xsd="http://www.w3.org/2001/XMLSchema" xmlns:xs="http://www.w3.org/2001/XMLSchema" xmlns:p="http://schemas.microsoft.com/office/2006/metadata/properties" xmlns:ns2="41d4868e-e7c5-4a0f-bea8-40f63a832f74" xmlns:ns3="069370df-1b75-469d-a9d4-424b0b9f5a67" xmlns:ns4="710d263c-44d6-4b3f-885c-e31229c24d0d" targetNamespace="http://schemas.microsoft.com/office/2006/metadata/properties" ma:root="true" ma:fieldsID="51038656bec018959b664e201ad9a229" ns2:_="" ns3:_="" ns4:_="">
    <xsd:import namespace="41d4868e-e7c5-4a0f-bea8-40f63a832f74"/>
    <xsd:import namespace="069370df-1b75-469d-a9d4-424b0b9f5a67"/>
    <xsd:import namespace="710d263c-44d6-4b3f-885c-e31229c24d0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OCR" minOccurs="0"/>
                <xsd:element ref="ns3:MediaServiceGenerationTime" minOccurs="0"/>
                <xsd:element ref="ns3:MediaServiceEventHashCode" minOccurs="0"/>
                <xsd:element ref="ns3: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d4868e-e7c5-4a0f-bea8-40f63a832f74"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69370df-1b75-469d-a9d4-424b0b9f5a67"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4da3dff2-d67e-4dd5-8f2c-5f78cca4fd2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710d263c-44d6-4b3f-885c-e31229c24d0d"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0c1a9c98-bc23-4df9-8b29-b24e13f3359b}" ma:internalName="TaxCatchAll" ma:showField="CatchAllData" ma:web="710d263c-44d6-4b3f-885c-e31229c24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69370df-1b75-469d-a9d4-424b0b9f5a67">
      <Terms xmlns="http://schemas.microsoft.com/office/infopath/2007/PartnerControls"/>
    </lcf76f155ced4ddcb4097134ff3c332f>
    <TaxCatchAll xmlns="710d263c-44d6-4b3f-885c-e31229c24d0d" xsi:nil="true"/>
  </documentManagement>
</p:properties>
</file>

<file path=customXml/itemProps1.xml><?xml version="1.0" encoding="utf-8"?>
<ds:datastoreItem xmlns:ds="http://schemas.openxmlformats.org/officeDocument/2006/customXml" ds:itemID="{C6492003-B1AE-43E1-9B68-721CBCD0A844}">
  <ds:schemaRefs>
    <ds:schemaRef ds:uri="http://schemas.microsoft.com/sharepoint/v3/contenttype/forms"/>
  </ds:schemaRefs>
</ds:datastoreItem>
</file>

<file path=customXml/itemProps2.xml><?xml version="1.0" encoding="utf-8"?>
<ds:datastoreItem xmlns:ds="http://schemas.openxmlformats.org/officeDocument/2006/customXml" ds:itemID="{C3EA00DA-E618-4A26-8DE6-AC2729D85606}">
  <ds:schemaRefs>
    <ds:schemaRef ds:uri="http://schemas.microsoft.com/office/2006/metadata/contentType"/>
    <ds:schemaRef ds:uri="http://schemas.microsoft.com/office/2006/metadata/properties/metaAttributes"/>
    <ds:schemaRef ds:uri="http://www.w3.org/2000/xmlns/"/>
    <ds:schemaRef ds:uri="http://www.w3.org/2001/XMLSchema"/>
    <ds:schemaRef ds:uri="41d4868e-e7c5-4a0f-bea8-40f63a832f74"/>
    <ds:schemaRef ds:uri="069370df-1b75-469d-a9d4-424b0b9f5a67"/>
    <ds:schemaRef ds:uri="710d263c-44d6-4b3f-885c-e31229c24d0d"/>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61C10AF-2D82-4799-9EDB-76938504AA83}">
  <ds:schemaRefs>
    <ds:schemaRef ds:uri="http://schemas.microsoft.com/office/2006/metadata/properties"/>
    <ds:schemaRef ds:uri="http://purl.org/dc/dcmitype/"/>
    <ds:schemaRef ds:uri="http://purl.org/dc/terms/"/>
    <ds:schemaRef ds:uri="http://purl.org/dc/elements/1.1/"/>
    <ds:schemaRef ds:uri="http://www.w3.org/XML/1998/namespace"/>
    <ds:schemaRef ds:uri="069370df-1b75-469d-a9d4-424b0b9f5a67"/>
    <ds:schemaRef ds:uri="http://schemas.microsoft.com/office/infopath/2007/PartnerControls"/>
    <ds:schemaRef ds:uri="http://schemas.microsoft.com/office/2006/documentManagement/types"/>
    <ds:schemaRef ds:uri="http://schemas.openxmlformats.org/package/2006/metadata/core-properties"/>
    <ds:schemaRef ds:uri="710d263c-44d6-4b3f-885c-e31229c24d0d"/>
    <ds:schemaRef ds:uri="41d4868e-e7c5-4a0f-bea8-40f63a832f74"/>
  </ds:schemaRefs>
</ds:datastoreItem>
</file>

<file path=docProps/app.xml><?xml version="1.0" encoding="utf-8"?>
<Properties xmlns="http://schemas.openxmlformats.org/officeDocument/2006/extended-properties" xmlns:vt="http://schemas.openxmlformats.org/officeDocument/2006/docPropsVTypes">
  <Template>Office Theme</Template>
  <TotalTime>28023</TotalTime>
  <Words>1304</Words>
  <Application>Microsoft Office PowerPoint</Application>
  <PresentationFormat>On-screen Show (16:9)</PresentationFormat>
  <Paragraphs>223</Paragraphs>
  <Slides>26</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26</vt:i4>
      </vt:variant>
    </vt:vector>
  </HeadingPairs>
  <TitlesOfParts>
    <vt:vector size="36" baseType="lpstr">
      <vt:lpstr>Arial</vt:lpstr>
      <vt:lpstr>Arial Narrow</vt:lpstr>
      <vt:lpstr>Calibri</vt:lpstr>
      <vt:lpstr>Calibri Light</vt:lpstr>
      <vt:lpstr>Gill Sans MT</vt:lpstr>
      <vt:lpstr>Helvetica Neue Medium</vt:lpstr>
      <vt:lpstr>Open Sans</vt:lpstr>
      <vt:lpstr>Palatino Linotype</vt:lpstr>
      <vt:lpstr>Trebuchet MS</vt:lpstr>
      <vt:lpstr>Office Theme</vt:lpstr>
      <vt:lpstr>PowerPoint Presentation</vt:lpstr>
      <vt:lpstr>WHY: 3-Year Planning</vt:lpstr>
      <vt:lpstr>PowerPoint Presentation</vt:lpstr>
      <vt:lpstr>PowerPoint Presentation</vt:lpstr>
      <vt:lpstr>The Lasso Way  A Few Key Principles</vt:lpstr>
      <vt:lpstr>PowerPoint Presentation</vt:lpstr>
      <vt:lpstr>PowerPoint Presentation</vt:lpstr>
      <vt:lpstr>3-year “Rolling”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Arnie Fishman</dc:creator>
  <cp:lastModifiedBy>Herb Klotz</cp:lastModifiedBy>
  <cp:revision>288</cp:revision>
  <cp:lastPrinted>2025-02-05T17:56:12Z</cp:lastPrinted>
  <dcterms:created xsi:type="dcterms:W3CDTF">2019-04-26T18:51:44Z</dcterms:created>
  <dcterms:modified xsi:type="dcterms:W3CDTF">2025-02-12T19:55:33Z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0x0101001C0041018965C148B8386E7CAFFFD3D7</vt:lpwstr>
  </property>
  <property fmtid="{D5CDD505-2E9C-101B-9397-08002B2CF9AE}" pid="3" name="MediaServiceImageTags">
    <vt:lpwstr/>
  </property>
  <property fmtid="{D5CDD505-2E9C-101B-9397-08002B2CF9AE}" pid="4" name="ArticulateGUID">
    <vt:lpwstr>129F9D54-5097-4024-87C0-3F31A0843305</vt:lpwstr>
  </property>
  <property fmtid="{D5CDD505-2E9C-101B-9397-08002B2CF9AE}" pid="5" name="ArticulatePath">
    <vt:lpwstr>ActionPlan-presentation-EN22</vt:lpwstr>
  </property>
</Properties>
</file>