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9" r:id="rId2"/>
    <p:sldId id="326" r:id="rId3"/>
    <p:sldId id="266" r:id="rId4"/>
    <p:sldId id="331" r:id="rId5"/>
    <p:sldId id="319" r:id="rId6"/>
    <p:sldId id="258" r:id="rId7"/>
    <p:sldId id="330" r:id="rId8"/>
    <p:sldId id="268" r:id="rId9"/>
    <p:sldId id="275" r:id="rId10"/>
    <p:sldId id="310"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16468F"/>
    <a:srgbClr val="48595D"/>
    <a:srgbClr val="FFFFFF"/>
    <a:srgbClr val="D9185C"/>
    <a:srgbClr val="06B4E6"/>
    <a:srgbClr val="15458F"/>
    <a:srgbClr val="DA1A5A"/>
    <a:srgbClr val="00B4E6"/>
    <a:srgbClr val="00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1AD5E-75DB-4FD7-8CFA-54991821ECAE}" v="10" dt="2025-02-17T17:22:39.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18" autoAdjust="0"/>
    <p:restoredTop sz="96148" autoAdjust="0"/>
  </p:normalViewPr>
  <p:slideViewPr>
    <p:cSldViewPr snapToGrid="0" showGuides="1">
      <p:cViewPr varScale="1">
        <p:scale>
          <a:sx n="108" d="100"/>
          <a:sy n="108" d="100"/>
        </p:scale>
        <p:origin x="704" y="48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Kolepp" userId="fd1500c182d59959" providerId="LiveId" clId="{F2F1AD5E-75DB-4FD7-8CFA-54991821ECAE}"/>
    <pc:docChg chg="undo custSel addSld delSld modSld sldOrd">
      <pc:chgData name="Janet Kolepp" userId="fd1500c182d59959" providerId="LiveId" clId="{F2F1AD5E-75DB-4FD7-8CFA-54991821ECAE}" dt="2025-02-22T21:56:07.561" v="1887"/>
      <pc:docMkLst>
        <pc:docMk/>
      </pc:docMkLst>
      <pc:sldChg chg="addSp delSp modSp mod modTransition modClrScheme chgLayout modNotesTx">
        <pc:chgData name="Janet Kolepp" userId="fd1500c182d59959" providerId="LiveId" clId="{F2F1AD5E-75DB-4FD7-8CFA-54991821ECAE}" dt="2025-02-17T17:22:39.652" v="1850"/>
        <pc:sldMkLst>
          <pc:docMk/>
          <pc:sldMk cId="851843307" sldId="258"/>
        </pc:sldMkLst>
        <pc:spChg chg="mod">
          <ac:chgData name="Janet Kolepp" userId="fd1500c182d59959" providerId="LiveId" clId="{F2F1AD5E-75DB-4FD7-8CFA-54991821ECAE}" dt="2025-02-16T17:57:25.113" v="1342" actId="26606"/>
          <ac:spMkLst>
            <pc:docMk/>
            <pc:sldMk cId="851843307" sldId="258"/>
            <ac:spMk id="8" creationId="{2329F6AB-B132-4AF4-B061-8437F837C270}"/>
          </ac:spMkLst>
        </pc:spChg>
        <pc:spChg chg="mod">
          <ac:chgData name="Janet Kolepp" userId="fd1500c182d59959" providerId="LiveId" clId="{F2F1AD5E-75DB-4FD7-8CFA-54991821ECAE}" dt="2025-02-16T17:57:25.113" v="1342" actId="26606"/>
          <ac:spMkLst>
            <pc:docMk/>
            <pc:sldMk cId="851843307" sldId="258"/>
            <ac:spMk id="13" creationId="{FD8BDA7B-C6EA-427E-97F1-6FA2E11670E3}"/>
          </ac:spMkLst>
        </pc:spChg>
        <pc:spChg chg="mod ord">
          <ac:chgData name="Janet Kolepp" userId="fd1500c182d59959" providerId="LiveId" clId="{F2F1AD5E-75DB-4FD7-8CFA-54991821ECAE}" dt="2025-02-16T17:57:45.546" v="1377" actId="20577"/>
          <ac:spMkLst>
            <pc:docMk/>
            <pc:sldMk cId="851843307" sldId="258"/>
            <ac:spMk id="23" creationId="{5E897E4C-1BAC-400D-90F7-356FC65D6391}"/>
          </ac:spMkLst>
        </pc:spChg>
        <pc:spChg chg="add mod">
          <ac:chgData name="Janet Kolepp" userId="fd1500c182d59959" providerId="LiveId" clId="{F2F1AD5E-75DB-4FD7-8CFA-54991821ECAE}" dt="2025-02-16T17:57:25.113" v="1342" actId="26606"/>
          <ac:spMkLst>
            <pc:docMk/>
            <pc:sldMk cId="851843307" sldId="258"/>
            <ac:spMk id="37" creationId="{12EA039D-96AD-A080-E8FC-97CB1F568AB2}"/>
          </ac:spMkLst>
        </pc:spChg>
        <pc:picChg chg="add mod ord">
          <ac:chgData name="Janet Kolepp" userId="fd1500c182d59959" providerId="LiveId" clId="{F2F1AD5E-75DB-4FD7-8CFA-54991821ECAE}" dt="2025-02-16T17:57:25.113" v="1342" actId="26606"/>
          <ac:picMkLst>
            <pc:docMk/>
            <pc:sldMk cId="851843307" sldId="258"/>
            <ac:picMk id="2" creationId="{051ECF72-0240-B37C-C870-CF59718836E4}"/>
          </ac:picMkLst>
        </pc:picChg>
      </pc:sldChg>
      <pc:sldChg chg="del">
        <pc:chgData name="Janet Kolepp" userId="fd1500c182d59959" providerId="LiveId" clId="{F2F1AD5E-75DB-4FD7-8CFA-54991821ECAE}" dt="2025-02-16T16:44:30.999" v="1012" actId="47"/>
        <pc:sldMkLst>
          <pc:docMk/>
          <pc:sldMk cId="2833313357" sldId="259"/>
        </pc:sldMkLst>
      </pc:sldChg>
      <pc:sldChg chg="modSp mod ord modTransition modNotesTx">
        <pc:chgData name="Janet Kolepp" userId="fd1500c182d59959" providerId="LiveId" clId="{F2F1AD5E-75DB-4FD7-8CFA-54991821ECAE}" dt="2025-02-18T00:29:48.481" v="1854" actId="20577"/>
        <pc:sldMkLst>
          <pc:docMk/>
          <pc:sldMk cId="1121214543" sldId="266"/>
        </pc:sldMkLst>
        <pc:spChg chg="mod">
          <ac:chgData name="Janet Kolepp" userId="fd1500c182d59959" providerId="LiveId" clId="{F2F1AD5E-75DB-4FD7-8CFA-54991821ECAE}" dt="2025-02-18T00:29:48.481" v="1854" actId="20577"/>
          <ac:spMkLst>
            <pc:docMk/>
            <pc:sldMk cId="1121214543" sldId="266"/>
            <ac:spMk id="7" creationId="{7F2F210B-874C-9E48-B089-CFDE49347CFB}"/>
          </ac:spMkLst>
        </pc:spChg>
        <pc:spChg chg="mod">
          <ac:chgData name="Janet Kolepp" userId="fd1500c182d59959" providerId="LiveId" clId="{F2F1AD5E-75DB-4FD7-8CFA-54991821ECAE}" dt="2025-02-16T16:02:52.855" v="149" actId="1076"/>
          <ac:spMkLst>
            <pc:docMk/>
            <pc:sldMk cId="1121214543" sldId="266"/>
            <ac:spMk id="9" creationId="{67E692D6-F145-864C-8253-D69CC3BDC730}"/>
          </ac:spMkLst>
        </pc:spChg>
      </pc:sldChg>
      <pc:sldChg chg="addSp delSp modSp mod modTransition">
        <pc:chgData name="Janet Kolepp" userId="fd1500c182d59959" providerId="LiveId" clId="{F2F1AD5E-75DB-4FD7-8CFA-54991821ECAE}" dt="2025-02-17T17:22:39.652" v="1850"/>
        <pc:sldMkLst>
          <pc:docMk/>
          <pc:sldMk cId="466676448" sldId="268"/>
        </pc:sldMkLst>
        <pc:spChg chg="mod">
          <ac:chgData name="Janet Kolepp" userId="fd1500c182d59959" providerId="LiveId" clId="{F2F1AD5E-75DB-4FD7-8CFA-54991821ECAE}" dt="2025-02-16T18:02:13.511" v="1383" actId="1076"/>
          <ac:spMkLst>
            <pc:docMk/>
            <pc:sldMk cId="466676448" sldId="268"/>
            <ac:spMk id="5" creationId="{52381ABC-8821-4985-883C-CC7B9BF4084D}"/>
          </ac:spMkLst>
        </pc:spChg>
      </pc:sldChg>
      <pc:sldChg chg="del">
        <pc:chgData name="Janet Kolepp" userId="fd1500c182d59959" providerId="LiveId" clId="{F2F1AD5E-75DB-4FD7-8CFA-54991821ECAE}" dt="2025-02-16T16:43:42.648" v="996" actId="47"/>
        <pc:sldMkLst>
          <pc:docMk/>
          <pc:sldMk cId="2354895522" sldId="270"/>
        </pc:sldMkLst>
      </pc:sldChg>
      <pc:sldChg chg="del">
        <pc:chgData name="Janet Kolepp" userId="fd1500c182d59959" providerId="LiveId" clId="{F2F1AD5E-75DB-4FD7-8CFA-54991821ECAE}" dt="2025-02-16T16:43:45.455" v="997" actId="47"/>
        <pc:sldMkLst>
          <pc:docMk/>
          <pc:sldMk cId="1602127679" sldId="271"/>
        </pc:sldMkLst>
      </pc:sldChg>
      <pc:sldChg chg="del">
        <pc:chgData name="Janet Kolepp" userId="fd1500c182d59959" providerId="LiveId" clId="{F2F1AD5E-75DB-4FD7-8CFA-54991821ECAE}" dt="2025-02-16T16:43:46.881" v="998" actId="47"/>
        <pc:sldMkLst>
          <pc:docMk/>
          <pc:sldMk cId="4186178284" sldId="273"/>
        </pc:sldMkLst>
      </pc:sldChg>
      <pc:sldChg chg="modSp mod modTransition">
        <pc:chgData name="Janet Kolepp" userId="fd1500c182d59959" providerId="LiveId" clId="{F2F1AD5E-75DB-4FD7-8CFA-54991821ECAE}" dt="2025-02-17T17:22:39.652" v="1850"/>
        <pc:sldMkLst>
          <pc:docMk/>
          <pc:sldMk cId="1027183778" sldId="275"/>
        </pc:sldMkLst>
        <pc:spChg chg="mod">
          <ac:chgData name="Janet Kolepp" userId="fd1500c182d59959" providerId="LiveId" clId="{F2F1AD5E-75DB-4FD7-8CFA-54991821ECAE}" dt="2025-02-16T16:47:17.404" v="1068" actId="1076"/>
          <ac:spMkLst>
            <pc:docMk/>
            <pc:sldMk cId="1027183778" sldId="275"/>
            <ac:spMk id="7" creationId="{2933B677-AD9E-484F-B253-DC8676C8327B}"/>
          </ac:spMkLst>
        </pc:spChg>
        <pc:spChg chg="mod">
          <ac:chgData name="Janet Kolepp" userId="fd1500c182d59959" providerId="LiveId" clId="{F2F1AD5E-75DB-4FD7-8CFA-54991821ECAE}" dt="2025-02-16T16:49:06.517" v="1084" actId="6549"/>
          <ac:spMkLst>
            <pc:docMk/>
            <pc:sldMk cId="1027183778" sldId="275"/>
            <ac:spMk id="16" creationId="{CB004E3E-97CE-4D2B-86C0-2EE3CED42F58}"/>
          </ac:spMkLst>
        </pc:spChg>
        <pc:spChg chg="mod">
          <ac:chgData name="Janet Kolepp" userId="fd1500c182d59959" providerId="LiveId" clId="{F2F1AD5E-75DB-4FD7-8CFA-54991821ECAE}" dt="2025-02-16T16:47:24.653" v="1070" actId="1076"/>
          <ac:spMkLst>
            <pc:docMk/>
            <pc:sldMk cId="1027183778" sldId="275"/>
            <ac:spMk id="17" creationId="{ACC5FE4B-B93F-47FF-B180-247BC479CE13}"/>
          </ac:spMkLst>
        </pc:spChg>
      </pc:sldChg>
      <pc:sldChg chg="del">
        <pc:chgData name="Janet Kolepp" userId="fd1500c182d59959" providerId="LiveId" clId="{F2F1AD5E-75DB-4FD7-8CFA-54991821ECAE}" dt="2025-02-16T16:44:11.718" v="1000" actId="47"/>
        <pc:sldMkLst>
          <pc:docMk/>
          <pc:sldMk cId="2204834028" sldId="276"/>
        </pc:sldMkLst>
      </pc:sldChg>
      <pc:sldChg chg="del">
        <pc:chgData name="Janet Kolepp" userId="fd1500c182d59959" providerId="LiveId" clId="{F2F1AD5E-75DB-4FD7-8CFA-54991821ECAE}" dt="2025-02-16T16:44:13.845" v="1002" actId="47"/>
        <pc:sldMkLst>
          <pc:docMk/>
          <pc:sldMk cId="3202563535" sldId="277"/>
        </pc:sldMkLst>
      </pc:sldChg>
      <pc:sldChg chg="del">
        <pc:chgData name="Janet Kolepp" userId="fd1500c182d59959" providerId="LiveId" clId="{F2F1AD5E-75DB-4FD7-8CFA-54991821ECAE}" dt="2025-02-16T16:44:14.879" v="1003" actId="47"/>
        <pc:sldMkLst>
          <pc:docMk/>
          <pc:sldMk cId="3968708507" sldId="278"/>
        </pc:sldMkLst>
      </pc:sldChg>
      <pc:sldChg chg="del">
        <pc:chgData name="Janet Kolepp" userId="fd1500c182d59959" providerId="LiveId" clId="{F2F1AD5E-75DB-4FD7-8CFA-54991821ECAE}" dt="2025-02-16T16:44:27.068" v="1010" actId="47"/>
        <pc:sldMkLst>
          <pc:docMk/>
          <pc:sldMk cId="3576633415" sldId="279"/>
        </pc:sldMkLst>
      </pc:sldChg>
      <pc:sldChg chg="del">
        <pc:chgData name="Janet Kolepp" userId="fd1500c182d59959" providerId="LiveId" clId="{F2F1AD5E-75DB-4FD7-8CFA-54991821ECAE}" dt="2025-02-16T16:44:16.866" v="1005" actId="47"/>
        <pc:sldMkLst>
          <pc:docMk/>
          <pc:sldMk cId="1120286506" sldId="297"/>
        </pc:sldMkLst>
      </pc:sldChg>
      <pc:sldChg chg="del">
        <pc:chgData name="Janet Kolepp" userId="fd1500c182d59959" providerId="LiveId" clId="{F2F1AD5E-75DB-4FD7-8CFA-54991821ECAE}" dt="2025-02-16T16:44:18.904" v="1007" actId="47"/>
        <pc:sldMkLst>
          <pc:docMk/>
          <pc:sldMk cId="924952188" sldId="298"/>
        </pc:sldMkLst>
      </pc:sldChg>
      <pc:sldChg chg="del">
        <pc:chgData name="Janet Kolepp" userId="fd1500c182d59959" providerId="LiveId" clId="{F2F1AD5E-75DB-4FD7-8CFA-54991821ECAE}" dt="2025-02-16T16:44:21.249" v="1009" actId="47"/>
        <pc:sldMkLst>
          <pc:docMk/>
          <pc:sldMk cId="1181269475" sldId="299"/>
        </pc:sldMkLst>
      </pc:sldChg>
      <pc:sldChg chg="del">
        <pc:chgData name="Janet Kolepp" userId="fd1500c182d59959" providerId="LiveId" clId="{F2F1AD5E-75DB-4FD7-8CFA-54991821ECAE}" dt="2025-02-16T16:44:15.902" v="1004" actId="47"/>
        <pc:sldMkLst>
          <pc:docMk/>
          <pc:sldMk cId="1986938927" sldId="300"/>
        </pc:sldMkLst>
      </pc:sldChg>
      <pc:sldChg chg="del">
        <pc:chgData name="Janet Kolepp" userId="fd1500c182d59959" providerId="LiveId" clId="{F2F1AD5E-75DB-4FD7-8CFA-54991821ECAE}" dt="2025-02-16T16:44:17.899" v="1006" actId="47"/>
        <pc:sldMkLst>
          <pc:docMk/>
          <pc:sldMk cId="2580754609" sldId="301"/>
        </pc:sldMkLst>
      </pc:sldChg>
      <pc:sldChg chg="del">
        <pc:chgData name="Janet Kolepp" userId="fd1500c182d59959" providerId="LiveId" clId="{F2F1AD5E-75DB-4FD7-8CFA-54991821ECAE}" dt="2025-02-16T16:44:20.039" v="1008" actId="47"/>
        <pc:sldMkLst>
          <pc:docMk/>
          <pc:sldMk cId="2211254283" sldId="302"/>
        </pc:sldMkLst>
      </pc:sldChg>
      <pc:sldChg chg="modTransition">
        <pc:chgData name="Janet Kolepp" userId="fd1500c182d59959" providerId="LiveId" clId="{F2F1AD5E-75DB-4FD7-8CFA-54991821ECAE}" dt="2025-02-17T17:22:39.652" v="1850"/>
        <pc:sldMkLst>
          <pc:docMk/>
          <pc:sldMk cId="2033986119" sldId="310"/>
        </pc:sldMkLst>
      </pc:sldChg>
      <pc:sldChg chg="del">
        <pc:chgData name="Janet Kolepp" userId="fd1500c182d59959" providerId="LiveId" clId="{F2F1AD5E-75DB-4FD7-8CFA-54991821ECAE}" dt="2025-02-16T16:44:29.696" v="1011" actId="47"/>
        <pc:sldMkLst>
          <pc:docMk/>
          <pc:sldMk cId="2353571895" sldId="311"/>
        </pc:sldMkLst>
      </pc:sldChg>
      <pc:sldChg chg="del">
        <pc:chgData name="Janet Kolepp" userId="fd1500c182d59959" providerId="LiveId" clId="{F2F1AD5E-75DB-4FD7-8CFA-54991821ECAE}" dt="2025-02-16T16:44:12.786" v="1001" actId="47"/>
        <pc:sldMkLst>
          <pc:docMk/>
          <pc:sldMk cId="3204190540" sldId="312"/>
        </pc:sldMkLst>
      </pc:sldChg>
      <pc:sldChg chg="addSp modSp mod modTransition modNotesTx">
        <pc:chgData name="Janet Kolepp" userId="fd1500c182d59959" providerId="LiveId" clId="{F2F1AD5E-75DB-4FD7-8CFA-54991821ECAE}" dt="2025-02-22T21:56:07.561" v="1887"/>
        <pc:sldMkLst>
          <pc:docMk/>
          <pc:sldMk cId="2593788784" sldId="319"/>
        </pc:sldMkLst>
        <pc:spChg chg="mod">
          <ac:chgData name="Janet Kolepp" userId="fd1500c182d59959" providerId="LiveId" clId="{F2F1AD5E-75DB-4FD7-8CFA-54991821ECAE}" dt="2025-02-16T16:39:10.360" v="909" actId="207"/>
          <ac:spMkLst>
            <pc:docMk/>
            <pc:sldMk cId="2593788784" sldId="319"/>
            <ac:spMk id="2" creationId="{C2F1333F-D385-5842-ACC5-86BCCF874108}"/>
          </ac:spMkLst>
        </pc:spChg>
        <pc:spChg chg="mod">
          <ac:chgData name="Janet Kolepp" userId="fd1500c182d59959" providerId="LiveId" clId="{F2F1AD5E-75DB-4FD7-8CFA-54991821ECAE}" dt="2025-02-16T18:30:12.339" v="1792" actId="1076"/>
          <ac:spMkLst>
            <pc:docMk/>
            <pc:sldMk cId="2593788784" sldId="319"/>
            <ac:spMk id="3" creationId="{814C5BD3-3B8F-7E4C-9BB6-94F638B2DC93}"/>
          </ac:spMkLst>
        </pc:spChg>
        <pc:picChg chg="add mod">
          <ac:chgData name="Janet Kolepp" userId="fd1500c182d59959" providerId="LiveId" clId="{F2F1AD5E-75DB-4FD7-8CFA-54991821ECAE}" dt="2025-02-16T18:30:15.248" v="1793" actId="1076"/>
          <ac:picMkLst>
            <pc:docMk/>
            <pc:sldMk cId="2593788784" sldId="319"/>
            <ac:picMk id="4" creationId="{E08886D2-FE1C-0ECF-1979-ABC127856C6C}"/>
          </ac:picMkLst>
        </pc:picChg>
      </pc:sldChg>
      <pc:sldChg chg="del">
        <pc:chgData name="Janet Kolepp" userId="fd1500c182d59959" providerId="LiveId" clId="{F2F1AD5E-75DB-4FD7-8CFA-54991821ECAE}" dt="2025-02-16T15:58:45.066" v="9" actId="47"/>
        <pc:sldMkLst>
          <pc:docMk/>
          <pc:sldMk cId="3266733597" sldId="322"/>
        </pc:sldMkLst>
      </pc:sldChg>
      <pc:sldChg chg="addSp delSp modSp mod ord modTransition modNotesTx">
        <pc:chgData name="Janet Kolepp" userId="fd1500c182d59959" providerId="LiveId" clId="{F2F1AD5E-75DB-4FD7-8CFA-54991821ECAE}" dt="2025-02-17T17:22:39.652" v="1850"/>
        <pc:sldMkLst>
          <pc:docMk/>
          <pc:sldMk cId="2511987065" sldId="326"/>
        </pc:sldMkLst>
        <pc:spChg chg="add del mod">
          <ac:chgData name="Janet Kolepp" userId="fd1500c182d59959" providerId="LiveId" clId="{F2F1AD5E-75DB-4FD7-8CFA-54991821ECAE}" dt="2025-02-16T16:25:49.309" v="798" actId="1076"/>
          <ac:spMkLst>
            <pc:docMk/>
            <pc:sldMk cId="2511987065" sldId="326"/>
            <ac:spMk id="5" creationId="{78C9AD25-1026-A841-A9AF-BFC5AC93AD75}"/>
          </ac:spMkLst>
        </pc:spChg>
      </pc:sldChg>
      <pc:sldChg chg="del">
        <pc:chgData name="Janet Kolepp" userId="fd1500c182d59959" providerId="LiveId" clId="{F2F1AD5E-75DB-4FD7-8CFA-54991821ECAE}" dt="2025-02-16T16:44:09.751" v="999" actId="47"/>
        <pc:sldMkLst>
          <pc:docMk/>
          <pc:sldMk cId="2226188197" sldId="327"/>
        </pc:sldMkLst>
      </pc:sldChg>
      <pc:sldChg chg="modSp mod modTransition">
        <pc:chgData name="Janet Kolepp" userId="fd1500c182d59959" providerId="LiveId" clId="{F2F1AD5E-75DB-4FD7-8CFA-54991821ECAE}" dt="2025-02-17T17:22:39.652" v="1850"/>
        <pc:sldMkLst>
          <pc:docMk/>
          <pc:sldMk cId="4286912208" sldId="329"/>
        </pc:sldMkLst>
        <pc:spChg chg="mod">
          <ac:chgData name="Janet Kolepp" userId="fd1500c182d59959" providerId="LiveId" clId="{F2F1AD5E-75DB-4FD7-8CFA-54991821ECAE}" dt="2025-02-16T18:41:28.204" v="1805" actId="1076"/>
          <ac:spMkLst>
            <pc:docMk/>
            <pc:sldMk cId="4286912208" sldId="329"/>
            <ac:spMk id="8" creationId="{E16F3585-F07D-4440-9AF3-4237E674AA1E}"/>
          </ac:spMkLst>
        </pc:spChg>
        <pc:spChg chg="mod">
          <ac:chgData name="Janet Kolepp" userId="fd1500c182d59959" providerId="LiveId" clId="{F2F1AD5E-75DB-4FD7-8CFA-54991821ECAE}" dt="2025-02-16T15:58:55.509" v="23" actId="20577"/>
          <ac:spMkLst>
            <pc:docMk/>
            <pc:sldMk cId="4286912208" sldId="329"/>
            <ac:spMk id="9" creationId="{E4955F97-28C2-744E-B3A7-E0FAE3B40F57}"/>
          </ac:spMkLst>
        </pc:spChg>
        <pc:spChg chg="mod">
          <ac:chgData name="Janet Kolepp" userId="fd1500c182d59959" providerId="LiveId" clId="{F2F1AD5E-75DB-4FD7-8CFA-54991821ECAE}" dt="2025-02-16T15:59:42.317" v="131" actId="20577"/>
          <ac:spMkLst>
            <pc:docMk/>
            <pc:sldMk cId="4286912208" sldId="329"/>
            <ac:spMk id="12" creationId="{8CA57604-6BAA-8348-8388-64F5F2D88D17}"/>
          </ac:spMkLst>
        </pc:spChg>
        <pc:picChg chg="mod">
          <ac:chgData name="Janet Kolepp" userId="fd1500c182d59959" providerId="LiveId" clId="{F2F1AD5E-75DB-4FD7-8CFA-54991821ECAE}" dt="2025-02-16T20:47:21.303" v="1807" actId="1076"/>
          <ac:picMkLst>
            <pc:docMk/>
            <pc:sldMk cId="4286912208" sldId="329"/>
            <ac:picMk id="7" creationId="{92F61008-5AFF-634D-9011-6DE20E46D65C}"/>
          </ac:picMkLst>
        </pc:picChg>
      </pc:sldChg>
      <pc:sldChg chg="del">
        <pc:chgData name="Janet Kolepp" userId="fd1500c182d59959" providerId="LiveId" clId="{F2F1AD5E-75DB-4FD7-8CFA-54991821ECAE}" dt="2025-02-16T15:58:41.193" v="6" actId="47"/>
        <pc:sldMkLst>
          <pc:docMk/>
          <pc:sldMk cId="374541780" sldId="330"/>
        </pc:sldMkLst>
      </pc:sldChg>
      <pc:sldChg chg="add del">
        <pc:chgData name="Janet Kolepp" userId="fd1500c182d59959" providerId="LiveId" clId="{F2F1AD5E-75DB-4FD7-8CFA-54991821ECAE}" dt="2025-02-16T17:14:05.488" v="1195" actId="2890"/>
        <pc:sldMkLst>
          <pc:docMk/>
          <pc:sldMk cId="1377965174" sldId="330"/>
        </pc:sldMkLst>
      </pc:sldChg>
      <pc:sldChg chg="addSp delSp modSp new mod ord modTransition modNotesTx">
        <pc:chgData name="Janet Kolepp" userId="fd1500c182d59959" providerId="LiveId" clId="{F2F1AD5E-75DB-4FD7-8CFA-54991821ECAE}" dt="2025-02-17T17:22:39.652" v="1850"/>
        <pc:sldMkLst>
          <pc:docMk/>
          <pc:sldMk cId="1481906412" sldId="330"/>
        </pc:sldMkLst>
        <pc:spChg chg="mod">
          <ac:chgData name="Janet Kolepp" userId="fd1500c182d59959" providerId="LiveId" clId="{F2F1AD5E-75DB-4FD7-8CFA-54991821ECAE}" dt="2025-02-16T17:15:51.039" v="1219" actId="20577"/>
          <ac:spMkLst>
            <pc:docMk/>
            <pc:sldMk cId="1481906412" sldId="330"/>
            <ac:spMk id="2" creationId="{539D9444-2829-226C-C377-BB21370671B4}"/>
          </ac:spMkLst>
        </pc:spChg>
        <pc:spChg chg="add mod">
          <ac:chgData name="Janet Kolepp" userId="fd1500c182d59959" providerId="LiveId" clId="{F2F1AD5E-75DB-4FD7-8CFA-54991821ECAE}" dt="2025-02-16T18:05:03.456" v="1396" actId="1076"/>
          <ac:spMkLst>
            <pc:docMk/>
            <pc:sldMk cId="1481906412" sldId="330"/>
            <ac:spMk id="7" creationId="{15B43D5D-1C71-1DBD-1991-CAFB3886A977}"/>
          </ac:spMkLst>
        </pc:spChg>
        <pc:picChg chg="add mod">
          <ac:chgData name="Janet Kolepp" userId="fd1500c182d59959" providerId="LiveId" clId="{F2F1AD5E-75DB-4FD7-8CFA-54991821ECAE}" dt="2025-02-16T17:56:34.492" v="1333" actId="1076"/>
          <ac:picMkLst>
            <pc:docMk/>
            <pc:sldMk cId="1481906412" sldId="330"/>
            <ac:picMk id="5" creationId="{7A6AC10F-CC51-B9B7-BB7B-5E7952371C31}"/>
          </ac:picMkLst>
        </pc:picChg>
      </pc:sldChg>
      <pc:sldChg chg="modSp add mod ord modTransition modNotesTx">
        <pc:chgData name="Janet Kolepp" userId="fd1500c182d59959" providerId="LiveId" clId="{F2F1AD5E-75DB-4FD7-8CFA-54991821ECAE}" dt="2025-02-22T21:55:36.975" v="1884" actId="6549"/>
        <pc:sldMkLst>
          <pc:docMk/>
          <pc:sldMk cId="2011110365" sldId="331"/>
        </pc:sldMkLst>
        <pc:spChg chg="mod">
          <ac:chgData name="Janet Kolepp" userId="fd1500c182d59959" providerId="LiveId" clId="{F2F1AD5E-75DB-4FD7-8CFA-54991821ECAE}" dt="2025-02-16T20:48:05.926" v="1840" actId="20577"/>
          <ac:spMkLst>
            <pc:docMk/>
            <pc:sldMk cId="2011110365" sldId="331"/>
            <ac:spMk id="5" creationId="{32F14EDB-6EC6-BFAF-E75C-7D7CBD5E80B8}"/>
          </ac:spMkLst>
        </pc:spChg>
      </pc:sldChg>
      <pc:sldChg chg="del">
        <pc:chgData name="Janet Kolepp" userId="fd1500c182d59959" providerId="LiveId" clId="{F2F1AD5E-75DB-4FD7-8CFA-54991821ECAE}" dt="2025-02-16T15:58:42.586" v="7" actId="47"/>
        <pc:sldMkLst>
          <pc:docMk/>
          <pc:sldMk cId="3402913529" sldId="331"/>
        </pc:sldMkLst>
      </pc:sldChg>
      <pc:sldChg chg="del">
        <pc:chgData name="Janet Kolepp" userId="fd1500c182d59959" providerId="LiveId" clId="{F2F1AD5E-75DB-4FD7-8CFA-54991821ECAE}" dt="2025-02-16T15:58:43.685" v="8" actId="47"/>
        <pc:sldMkLst>
          <pc:docMk/>
          <pc:sldMk cId="3779770648" sldId="332"/>
        </pc:sldMkLst>
      </pc:sldChg>
      <pc:sldChg chg="del">
        <pc:chgData name="Janet Kolepp" userId="fd1500c182d59959" providerId="LiveId" clId="{F2F1AD5E-75DB-4FD7-8CFA-54991821ECAE}" dt="2025-02-16T16:00:06.976" v="132" actId="47"/>
        <pc:sldMkLst>
          <pc:docMk/>
          <pc:sldMk cId="1790819475" sldId="333"/>
        </pc:sldMkLst>
      </pc:sldChg>
      <pc:sldChg chg="del">
        <pc:chgData name="Janet Kolepp" userId="fd1500c182d59959" providerId="LiveId" clId="{F2F1AD5E-75DB-4FD7-8CFA-54991821ECAE}" dt="2025-02-16T16:00:07.780" v="133" actId="47"/>
        <pc:sldMkLst>
          <pc:docMk/>
          <pc:sldMk cId="1889434458" sldId="334"/>
        </pc:sldMkLst>
      </pc:sldChg>
      <pc:sldChg chg="del">
        <pc:chgData name="Janet Kolepp" userId="fd1500c182d59959" providerId="LiveId" clId="{F2F1AD5E-75DB-4FD7-8CFA-54991821ECAE}" dt="2025-02-16T16:43:35.957" v="995" actId="47"/>
        <pc:sldMkLst>
          <pc:docMk/>
          <pc:sldMk cId="2335645138" sldId="335"/>
        </pc:sldMkLst>
      </pc:sldChg>
      <pc:sldChg chg="del">
        <pc:chgData name="Janet Kolepp" userId="fd1500c182d59959" providerId="LiveId" clId="{F2F1AD5E-75DB-4FD7-8CFA-54991821ECAE}" dt="2025-02-16T15:58:32.281" v="0" actId="47"/>
        <pc:sldMkLst>
          <pc:docMk/>
          <pc:sldMk cId="73826226" sldId="337"/>
        </pc:sldMkLst>
      </pc:sldChg>
      <pc:sldChg chg="del">
        <pc:chgData name="Janet Kolepp" userId="fd1500c182d59959" providerId="LiveId" clId="{F2F1AD5E-75DB-4FD7-8CFA-54991821ECAE}" dt="2025-02-16T15:58:33.162" v="1" actId="47"/>
        <pc:sldMkLst>
          <pc:docMk/>
          <pc:sldMk cId="3423777707" sldId="338"/>
        </pc:sldMkLst>
      </pc:sldChg>
      <pc:sldChg chg="del">
        <pc:chgData name="Janet Kolepp" userId="fd1500c182d59959" providerId="LiveId" clId="{F2F1AD5E-75DB-4FD7-8CFA-54991821ECAE}" dt="2025-02-16T15:58:33.884" v="2" actId="47"/>
        <pc:sldMkLst>
          <pc:docMk/>
          <pc:sldMk cId="1671744541" sldId="339"/>
        </pc:sldMkLst>
      </pc:sldChg>
      <pc:sldChg chg="del">
        <pc:chgData name="Janet Kolepp" userId="fd1500c182d59959" providerId="LiveId" clId="{F2F1AD5E-75DB-4FD7-8CFA-54991821ECAE}" dt="2025-02-16T15:58:34.648" v="3" actId="47"/>
        <pc:sldMkLst>
          <pc:docMk/>
          <pc:sldMk cId="3240093819" sldId="340"/>
        </pc:sldMkLst>
      </pc:sldChg>
      <pc:sldChg chg="del">
        <pc:chgData name="Janet Kolepp" userId="fd1500c182d59959" providerId="LiveId" clId="{F2F1AD5E-75DB-4FD7-8CFA-54991821ECAE}" dt="2025-02-16T15:58:35.911" v="4" actId="47"/>
        <pc:sldMkLst>
          <pc:docMk/>
          <pc:sldMk cId="4096131608" sldId="341"/>
        </pc:sldMkLst>
      </pc:sldChg>
      <pc:sldChg chg="del">
        <pc:chgData name="Janet Kolepp" userId="fd1500c182d59959" providerId="LiveId" clId="{F2F1AD5E-75DB-4FD7-8CFA-54991821ECAE}" dt="2025-02-16T15:58:36.938" v="5" actId="47"/>
        <pc:sldMkLst>
          <pc:docMk/>
          <pc:sldMk cId="1907968182"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2/22/25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37655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107270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 is crucial to Rotary’s future. To embrace and successfully implement new ideas and new initiatives or to improve existing ones, leaders need to manage change. Rotary has developed a change model to help people through change at home, at work, or in a club. Sustainable change is possible only when the people who are affected support the vision for change and modify how they think and behave according to that vision. </a:t>
            </a:r>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43913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Ways that clubs can embrace change include creating a new club, using hybrid club model to offer an online meeting option in additional to meeting in-person, or beginning a satellite club or e-club. </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133910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C7BB0-09D9-9C11-41F5-0711A988D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B10FD-BA04-BE26-1701-88629E403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142A8-C341-FEF9-2521-FD707F775B79}"/>
              </a:ext>
            </a:extLst>
          </p:cNvPr>
          <p:cNvSpPr>
            <a:spLocks noGrp="1"/>
          </p:cNvSpPr>
          <p:nvPr>
            <p:ph type="body" idx="1"/>
          </p:nvPr>
        </p:nvSpPr>
        <p:spPr/>
        <p:txBody>
          <a:bodyPr/>
          <a:lstStyle/>
          <a:p>
            <a:pPr marL="0" marR="0">
              <a:lnSpc>
                <a:spcPct val="107000"/>
              </a:lnSpc>
              <a:spcAft>
                <a:spcPts val="800"/>
              </a:spcAft>
            </a:pPr>
            <a:r>
              <a:rPr lang="en-US" sz="1800" b="1" kern="100" dirty="0">
                <a:solidFill>
                  <a:srgbClr val="77206D"/>
                </a:solidFill>
                <a:effectLst/>
                <a:latin typeface="Aptos" panose="020B0004020202020204" pitchFamily="34" charset="0"/>
                <a:ea typeface="Aptos" panose="020B0004020202020204" pitchFamily="34" charset="0"/>
                <a:cs typeface="Times New Roman" panose="02020603050405020304" pitchFamily="18" charset="0"/>
              </a:rPr>
              <a:t>Why must Rotary change?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Declining membership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Aging membership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Membership does not reflect communities we serve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Difficulty attracting members who stay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As membership declines, the service we can do declines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KEY POINT: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Aft>
                <a:spcPts val="800"/>
              </a:spcAft>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Rotary must evolve to address new global challenges, attract a diverse membership, embrace modern technology, stay relevant to societal norms, enhance its effectiveness, and become more impactful in its service efforts.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4" name="Slide Number Placeholder 3">
            <a:extLst>
              <a:ext uri="{FF2B5EF4-FFF2-40B4-BE49-F238E27FC236}">
                <a16:creationId xmlns:a16="http://schemas.microsoft.com/office/drawing/2014/main" id="{4E2DA01A-A5EF-DE01-99EF-0E9E63A97CF3}"/>
              </a:ext>
            </a:extLst>
          </p:cNvPr>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2039639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REVIEW – Assess, Design, Build, Implement, Sustain (handout)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Why do you think “engage people” is at the center of the change model?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can this change model support innovation in Rotary?</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KEY POINT: Change initiatives are most successful when change leaders carefully consider the realities and opportunities that face the community and when they support the people who are affected by the change. Leaders should gain others’ commitment to the vision of the change, outline clear and measurable goals for the change, demonstrate a positive attitude toward change, and earn the trust of participants.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54654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To engage people in change, secure their </a:t>
            </a:r>
            <a:r>
              <a:rPr lang="en-US" sz="1000" b="1" kern="100" dirty="0">
                <a:effectLst/>
                <a:latin typeface="Arial" panose="020B0604020202020204" pitchFamily="34" charset="0"/>
                <a:ea typeface="Aptos" panose="020B0004020202020204" pitchFamily="34" charset="0"/>
                <a:cs typeface="Arial" panose="020B0604020202020204" pitchFamily="34" charset="0"/>
              </a:rPr>
              <a:t>commitment</a:t>
            </a:r>
            <a:r>
              <a:rPr lang="en-US" sz="1000" kern="100" dirty="0">
                <a:effectLst/>
                <a:latin typeface="Arial" panose="020B0604020202020204" pitchFamily="34" charset="0"/>
                <a:ea typeface="Aptos" panose="020B0004020202020204" pitchFamily="34" charset="0"/>
                <a:cs typeface="Arial" panose="020B0604020202020204" pitchFamily="34" charset="0"/>
              </a:rPr>
              <a:t>, provide clear </a:t>
            </a:r>
            <a:r>
              <a:rPr lang="en-US" sz="1000" b="1" kern="100" dirty="0">
                <a:effectLst/>
                <a:latin typeface="Arial" panose="020B0604020202020204" pitchFamily="34" charset="0"/>
                <a:ea typeface="Aptos" panose="020B0004020202020204" pitchFamily="34" charset="0"/>
                <a:cs typeface="Arial" panose="020B0604020202020204" pitchFamily="34" charset="0"/>
              </a:rPr>
              <a:t>communication</a:t>
            </a:r>
            <a:r>
              <a:rPr lang="en-US" sz="1000" kern="100" dirty="0">
                <a:effectLst/>
                <a:latin typeface="Arial" panose="020B0604020202020204" pitchFamily="34" charset="0"/>
                <a:ea typeface="Aptos" panose="020B0004020202020204" pitchFamily="34" charset="0"/>
                <a:cs typeface="Arial" panose="020B0604020202020204" pitchFamily="34" charset="0"/>
              </a:rPr>
              <a:t>, and offer empathetic </a:t>
            </a:r>
            <a:r>
              <a:rPr lang="en-US" sz="1000" b="1" kern="100" dirty="0">
                <a:effectLst/>
                <a:latin typeface="Arial" panose="020B0604020202020204" pitchFamily="34" charset="0"/>
                <a:ea typeface="Aptos" panose="020B0004020202020204" pitchFamily="34" charset="0"/>
                <a:cs typeface="Arial" panose="020B0604020202020204" pitchFamily="34" charset="0"/>
              </a:rPr>
              <a:t>coaching</a:t>
            </a:r>
            <a:r>
              <a:rPr lang="en-US" sz="1000" kern="100" dirty="0">
                <a:effectLst/>
                <a:latin typeface="Arial" panose="020B0604020202020204" pitchFamily="34" charset="0"/>
                <a:ea typeface="Aptos" panose="020B0004020202020204" pitchFamily="34" charset="0"/>
                <a:cs typeface="Arial" panose="020B0604020202020204" pitchFamily="34" charset="0"/>
              </a:rPr>
              <a:t>.</a:t>
            </a:r>
          </a:p>
          <a:p>
            <a:pPr marL="0" marR="0">
              <a:lnSpc>
                <a:spcPct val="107000"/>
              </a:lnSpc>
              <a:spcAft>
                <a:spcPts val="800"/>
              </a:spcAft>
            </a:pPr>
            <a:r>
              <a:rPr lang="en-US" sz="1000" b="1" kern="100" dirty="0">
                <a:effectLst/>
                <a:latin typeface="Arial" panose="020B0604020202020204" pitchFamily="34" charset="0"/>
                <a:ea typeface="Aptos" panose="020B0004020202020204" pitchFamily="34" charset="0"/>
                <a:cs typeface="Arial" panose="020B0604020202020204" pitchFamily="34" charset="0"/>
              </a:rPr>
              <a:t>Commitment</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A key component of leading change is gaining acceptance and support from people who will be affected. Although not everyone will understand and support a new initiative right away, leaders can often get more support by assembling a small and dedicated group of people who have influence among others. These people will become the change team and will help develop and implement the plan.</a:t>
            </a: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Leaders need to work to secure people's commitment before a change, while it's being implemented, and afterward, but doing so is most important early in the process. If leaders don't get support at the start, the initiative may encounter more resistance, which can disrupt it, delay it, or even jeopardize its success. </a:t>
            </a:r>
          </a:p>
          <a:p>
            <a:pPr marL="0" marR="0">
              <a:lnSpc>
                <a:spcPct val="107000"/>
              </a:lnSpc>
              <a:spcAft>
                <a:spcPts val="800"/>
              </a:spcAft>
            </a:pPr>
            <a:r>
              <a:rPr lang="en-US" sz="1000" b="1" kern="100" dirty="0">
                <a:effectLst/>
                <a:latin typeface="Arial" panose="020B0604020202020204" pitchFamily="34" charset="0"/>
                <a:ea typeface="Aptos" panose="020B0004020202020204" pitchFamily="34" charset="0"/>
                <a:cs typeface="Arial" panose="020B0604020202020204" pitchFamily="34" charset="0"/>
              </a:rPr>
              <a:t>How to gain people's commitment:</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Make sure people understand the current situation.</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Clearly explain what problem is being solved, why this particular solution was selected, and what will be considered a success.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Choose people who are well respected to raise others' awareness.</a:t>
            </a:r>
          </a:p>
          <a:p>
            <a:pPr marL="0" marR="0">
              <a:lnSpc>
                <a:spcPct val="107000"/>
              </a:lnSpc>
              <a:spcAft>
                <a:spcPts val="800"/>
              </a:spcAft>
            </a:pPr>
            <a:r>
              <a:rPr lang="en-US" sz="1000" b="1" kern="100" dirty="0">
                <a:effectLst/>
                <a:latin typeface="Arial" panose="020B0604020202020204" pitchFamily="34" charset="0"/>
                <a:ea typeface="Aptos" panose="020B0004020202020204" pitchFamily="34" charset="0"/>
                <a:cs typeface="Arial" panose="020B0604020202020204" pitchFamily="34" charset="0"/>
              </a:rPr>
              <a:t>Communication</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Throughout the process, leaders need to give the people who will be affected relevant information at the right time. This means thinking about your audience and what information they need. For example, too much detail early on might overwhelm people, while learning about an issue that affects them late in the process can make people feel like telling them was an afterthought.</a:t>
            </a: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Communicating effectively means that people receive useful information, have time to make sense of it, and have ways to give feedback to those making the decisions. Consider using a variety of communication methods to align with different learning styles, such as in-person or virtual meetings, newsletters, emails, posters, events, and recorded messages.</a:t>
            </a: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When people don't receive complete and timely information, they're more likely to fill those gaps with false assumptions that could diminish the success of your initiative. Counter this by communicating often and openly and according to your communication plan. Developing this plan is a crucial part of implementing a successful change. </a:t>
            </a:r>
          </a:p>
          <a:p>
            <a:pPr marL="0" marR="0">
              <a:lnSpc>
                <a:spcPct val="107000"/>
              </a:lnSpc>
              <a:spcAft>
                <a:spcPts val="800"/>
              </a:spcAft>
            </a:pPr>
            <a:r>
              <a:rPr lang="en-US" sz="1000" b="1" kern="100" dirty="0">
                <a:effectLst/>
                <a:latin typeface="Arial" panose="020B0604020202020204" pitchFamily="34" charset="0"/>
                <a:ea typeface="Aptos" panose="020B0004020202020204" pitchFamily="34" charset="0"/>
                <a:cs typeface="Arial" panose="020B0604020202020204" pitchFamily="34" charset="0"/>
              </a:rPr>
              <a:t>How to communicate well:</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Communicate in ways and at times that are appropriate for the audience and meet its needs. For small changes, one announcement might suffice. For more significant changes, communicate more frequently and consider using different methods for specific audiences.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Be as open and accurate as possible in your messages. Catching any errors before you send a message saves time and effort and prevents miscommunication.</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Keep your messages succinct. Too much information or irrelevant filler can overwhelm people, frustrate them, or lose their interest.</a:t>
            </a:r>
          </a:p>
          <a:p>
            <a:pPr marL="0" marR="0">
              <a:lnSpc>
                <a:spcPct val="107000"/>
              </a:lnSpc>
              <a:spcAft>
                <a:spcPts val="800"/>
              </a:spcAft>
            </a:pPr>
            <a:r>
              <a:rPr lang="en-US" sz="1000" b="1" kern="100" dirty="0">
                <a:effectLst/>
                <a:latin typeface="Arial" panose="020B0604020202020204" pitchFamily="34" charset="0"/>
                <a:ea typeface="Aptos" panose="020B0004020202020204" pitchFamily="34" charset="0"/>
                <a:cs typeface="Arial" panose="020B0604020202020204" pitchFamily="34" charset="0"/>
              </a:rPr>
              <a:t>Coaching</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Leaders need to be aware of people's reactions, both positive and negative, to the new initiative. Be prepared to coach others through a range of feelings. </a:t>
            </a:r>
          </a:p>
          <a:p>
            <a:pPr marL="0" marR="0">
              <a:lnSpc>
                <a:spcPct val="107000"/>
              </a:lnSpc>
              <a:spcAft>
                <a:spcPts val="800"/>
              </a:spcAft>
            </a:pPr>
            <a:r>
              <a:rPr lang="en-US" sz="1000" b="1" kern="100" dirty="0">
                <a:effectLst/>
                <a:latin typeface="Arial" panose="020B0604020202020204" pitchFamily="34" charset="0"/>
                <a:ea typeface="Aptos" panose="020B0004020202020204" pitchFamily="34" charset="0"/>
                <a:cs typeface="Arial" panose="020B0604020202020204" pitchFamily="34" charset="0"/>
              </a:rPr>
              <a:t>How to coach people through change:</a:t>
            </a:r>
            <a:endParaRPr lang="en-US" sz="1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Share updates with those who will be involved and make sure people know who can answer their questions and how to offer feedback.</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Give people chances to practice new processes or new skills, and offer opportunities that fit different learning styles.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Offer positive feedback and recognition as people meet milestones.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Learn how to respond to resistance, which we'll discuss more in a later lesson.</a:t>
            </a: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Our change model was developed with Rotary's distinct characteristics in mind. </a:t>
            </a: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Rotary members often need to implement changes: both smaller, tactical ones and broader, strategic ones. This change model offers everyone in Rotary a framework to guide their approach, specifics about the process they can follow, and tools they can use to implement change successfully. </a:t>
            </a:r>
          </a:p>
          <a:p>
            <a:pPr marL="0" marR="0">
              <a:lnSpc>
                <a:spcPct val="107000"/>
              </a:lnSpc>
              <a:spcAft>
                <a:spcPts val="800"/>
              </a:spcAft>
            </a:pPr>
            <a:r>
              <a:rPr lang="en-US" sz="1000" kern="100" dirty="0">
                <a:effectLst/>
                <a:latin typeface="Arial" panose="020B0604020202020204" pitchFamily="34" charset="0"/>
                <a:ea typeface="Aptos" panose="020B0004020202020204" pitchFamily="34" charset="0"/>
                <a:cs typeface="Arial" panose="020B0604020202020204" pitchFamily="34" charset="0"/>
              </a:rPr>
              <a:t>When we use this model throughout Rotary, we're all approaching change the same way and working together to build a more collaborative and sustainable organization that can have a larger impact.</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78043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What are some of the reasons people resist change in Rotary?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kern="100" dirty="0">
                <a:effectLst/>
                <a:latin typeface="Arial" panose="020B0604020202020204" pitchFamily="34" charset="0"/>
                <a:ea typeface="Aptos" panose="020B0004020202020204" pitchFamily="34" charset="0"/>
                <a:cs typeface="Arial" panose="020B0604020202020204" pitchFamily="34" charset="0"/>
              </a:rPr>
              <a:t>Resistance is a natural reaction to change, so leaders should expect it and plan for it. An effective leader anticipates what parts of the initiative might face resistance, works to identify what's causing any hesitance, and addresses it in ways that remove or reduce the obstacles. Change within an organization can be difficult, but it can also be exciting for people to learn and discover new skills.  </a:t>
            </a:r>
          </a:p>
          <a:p>
            <a:pPr marL="0" marR="0">
              <a:lnSpc>
                <a:spcPct val="107000"/>
              </a:lnSpc>
              <a:spcAft>
                <a:spcPts val="800"/>
              </a:spcAft>
            </a:pPr>
            <a:endParaRPr lang="en-US" dirty="0"/>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78978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38278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1396309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1.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hyperlink" Target="https://northbranfordrotary.org/stories/paul-harris-quotes#:~:text=%22This%20is%20a%20changing%20world,prepared%20to%20change%20with%20it.%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LEADING CHANGE</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Rotary’s Model for Success</a:t>
            </a:r>
          </a:p>
          <a:p>
            <a:pPr marL="0" indent="0" algn="ctr">
              <a:buNone/>
            </a:pPr>
            <a:endParaRPr lang="en-US" sz="2400" b="1" dirty="0">
              <a:solidFill>
                <a:schemeClr val="bg1"/>
              </a:solidFill>
            </a:endParaRPr>
          </a:p>
          <a:p>
            <a:pPr marL="0" indent="0" algn="ctr">
              <a:buNone/>
            </a:pPr>
            <a:r>
              <a:rPr lang="en-US" sz="2400" b="1" dirty="0">
                <a:solidFill>
                  <a:schemeClr val="bg1"/>
                </a:solidFill>
              </a:rPr>
              <a:t>MAPETS Encore Presidents</a:t>
            </a:r>
          </a:p>
          <a:p>
            <a:pPr marL="0" indent="0" algn="ctr">
              <a:buNone/>
            </a:pPr>
            <a:r>
              <a:rPr lang="en-US" sz="2400" b="1" dirty="0">
                <a:solidFill>
                  <a:schemeClr val="bg1"/>
                </a:solidFill>
              </a:rPr>
              <a:t>February 2025</a:t>
            </a:r>
          </a:p>
        </p:txBody>
      </p:sp>
    </p:spTree>
    <p:custDataLst>
      <p:tags r:id="rId1"/>
    </p:custDataLst>
    <p:extLst>
      <p:ext uri="{BB962C8B-B14F-4D97-AF65-F5344CB8AC3E}">
        <p14:creationId xmlns:p14="http://schemas.microsoft.com/office/powerpoint/2010/main" val="4286912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4"/>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1262742" y="1720840"/>
            <a:ext cx="9666515" cy="3416320"/>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INNOVATION IS CRUCIAL TO ROTARY’S FUTURE</a:t>
            </a:r>
          </a:p>
        </p:txBody>
      </p:sp>
    </p:spTree>
    <p:custDataLst>
      <p:tags r:id="rId1"/>
    </p:custDataLst>
    <p:extLst>
      <p:ext uri="{BB962C8B-B14F-4D97-AF65-F5344CB8AC3E}">
        <p14:creationId xmlns:p14="http://schemas.microsoft.com/office/powerpoint/2010/main" val="2511987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1262742" y="1220094"/>
            <a:ext cx="9666515" cy="4417812"/>
          </a:xfrm>
          <a:prstGeom prst="rect">
            <a:avLst/>
          </a:prstGeom>
          <a:noFill/>
        </p:spPr>
        <p:txBody>
          <a:bodyPr wrap="square" rtlCol="0">
            <a:spAutoFit/>
          </a:bodyPr>
          <a:lstStyle/>
          <a:p>
            <a:pPr marL="0" marR="0" algn="ctr">
              <a:lnSpc>
                <a:spcPct val="150000"/>
              </a:lnSpc>
            </a:pPr>
            <a:r>
              <a:rPr lang="en-US" sz="4800" b="1" kern="100"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As rotary evolves and grows</a:t>
            </a:r>
          </a:p>
          <a:p>
            <a:pPr marL="0" marR="0" algn="ctr">
              <a:lnSpc>
                <a:spcPct val="150000"/>
              </a:lnSpc>
            </a:pPr>
            <a:r>
              <a:rPr lang="en-US" sz="4800" b="1" kern="100"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as an organization, </a:t>
            </a:r>
          </a:p>
          <a:p>
            <a:pPr marL="0" marR="0" algn="ctr">
              <a:lnSpc>
                <a:spcPct val="150000"/>
              </a:lnSpc>
            </a:pPr>
            <a:r>
              <a:rPr lang="en-US" sz="4800" b="1" kern="100"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embracing innovation is  more important than ever.</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4ED7C-390F-C65D-A4D0-73E14765C47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2F14EDB-6EC6-BFAF-E75C-7D7CBD5E80B8}"/>
              </a:ext>
            </a:extLst>
          </p:cNvPr>
          <p:cNvSpPr txBox="1"/>
          <p:nvPr/>
        </p:nvSpPr>
        <p:spPr>
          <a:xfrm>
            <a:off x="1262742" y="1720840"/>
            <a:ext cx="9666515" cy="3416320"/>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ROTARY</a:t>
            </a:r>
          </a:p>
          <a:p>
            <a:r>
              <a:rPr lang="en-US" sz="7200" b="1" dirty="0">
                <a:solidFill>
                  <a:srgbClr val="005DAA"/>
                </a:solidFill>
                <a:latin typeface="Arial" panose="020B0604020202020204" pitchFamily="34" charset="0"/>
                <a:cs typeface="Arial" panose="020B0604020202020204" pitchFamily="34" charset="0"/>
              </a:rPr>
              <a:t>MUST </a:t>
            </a:r>
          </a:p>
          <a:p>
            <a:r>
              <a:rPr lang="en-US" sz="7200" b="1" dirty="0">
                <a:solidFill>
                  <a:srgbClr val="005DAA"/>
                </a:solidFill>
                <a:latin typeface="Arial" panose="020B0604020202020204" pitchFamily="34" charset="0"/>
                <a:cs typeface="Arial" panose="020B0604020202020204" pitchFamily="34" charset="0"/>
              </a:rPr>
              <a:t>CHANGE!</a:t>
            </a:r>
          </a:p>
        </p:txBody>
      </p:sp>
    </p:spTree>
    <p:custDataLst>
      <p:tags r:id="rId1"/>
    </p:custDataLst>
    <p:extLst>
      <p:ext uri="{BB962C8B-B14F-4D97-AF65-F5344CB8AC3E}">
        <p14:creationId xmlns:p14="http://schemas.microsoft.com/office/powerpoint/2010/main" val="2011110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487471" y="1552913"/>
            <a:ext cx="6659592" cy="5044138"/>
          </a:xfrm>
          <a:prstGeom prst="rect">
            <a:avLst/>
          </a:prstGeom>
          <a:noFill/>
        </p:spPr>
        <p:txBody>
          <a:bodyPr wrap="square" rtlCol="0">
            <a:spAutoFit/>
          </a:bodyPr>
          <a:lstStyle/>
          <a:p>
            <a:pPr marL="0" marR="0">
              <a:lnSpc>
                <a:spcPct val="107000"/>
              </a:lnSpc>
              <a:spcAft>
                <a:spcPts val="800"/>
              </a:spcAft>
            </a:pPr>
            <a:r>
              <a:rPr lang="en-US" sz="3600" b="1" kern="100" dirty="0">
                <a:solidFill>
                  <a:schemeClr val="bg1"/>
                </a:solidFill>
                <a:effectLst/>
                <a:ea typeface="Aptos" panose="020B0004020202020204" pitchFamily="34" charset="0"/>
                <a:cs typeface="Times New Roman" panose="02020603050405020304" pitchFamily="18" charset="0"/>
              </a:rPr>
              <a:t>ROTARY’S CHANGE MODEL is people-centered including how to succeed in leading it, engaging people in the process, planning for change, and responding to resistance.</a:t>
            </a:r>
          </a:p>
          <a:p>
            <a:pPr marL="0" marR="0">
              <a:lnSpc>
                <a:spcPct val="107000"/>
              </a:lnSpc>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No photo description available.">
            <a:extLst>
              <a:ext uri="{FF2B5EF4-FFF2-40B4-BE49-F238E27FC236}">
                <a16:creationId xmlns:a16="http://schemas.microsoft.com/office/drawing/2014/main" id="{E08886D2-FE1C-0ECF-1979-ABC127856C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6179" y="1291964"/>
            <a:ext cx="457835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593788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haking hands&#10;&#10;Description automatically generated">
            <a:extLst>
              <a:ext uri="{FF2B5EF4-FFF2-40B4-BE49-F238E27FC236}">
                <a16:creationId xmlns:a16="http://schemas.microsoft.com/office/drawing/2014/main" id="{051ECF72-0240-B37C-C870-CF59718836E4}"/>
              </a:ext>
            </a:extLst>
          </p:cNvPr>
          <p:cNvPicPr>
            <a:picLocks noChangeAspect="1"/>
          </p:cNvPicPr>
          <p:nvPr/>
        </p:nvPicPr>
        <p:blipFill>
          <a:blip r:embed="rId4" cstate="print">
            <a:extLst>
              <a:ext uri="{28A0092B-C50C-407E-A947-70E740481C1C}">
                <a14:useLocalDpi xmlns:a14="http://schemas.microsoft.com/office/drawing/2010/main" val="0"/>
              </a:ext>
            </a:extLst>
          </a:blip>
          <a:srcRect r="40666" b="-1"/>
          <a:stretch/>
        </p:blipFill>
        <p:spPr bwMode="auto">
          <a:xfrm>
            <a:off x="20" y="10"/>
            <a:ext cx="6095981" cy="685799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a:ln>
            <a:noFill/>
          </a:ln>
        </p:spPr>
      </p:pic>
      <p:sp>
        <p:nvSpPr>
          <p:cNvPr id="37" name="Text Placeholder 2">
            <a:extLst>
              <a:ext uri="{FF2B5EF4-FFF2-40B4-BE49-F238E27FC236}">
                <a16:creationId xmlns:a16="http://schemas.microsoft.com/office/drawing/2014/main" id="{12EA039D-96AD-A080-E8FC-97CB1F568AB2}"/>
              </a:ext>
            </a:extLst>
          </p:cNvPr>
          <p:cNvSpPr>
            <a:spLocks noGrp="1"/>
          </p:cNvSpPr>
          <p:nvPr>
            <p:ph type="body" sz="quarter" idx="16"/>
          </p:nvPr>
        </p:nvSpPr>
        <p:spPr>
          <a:xfrm>
            <a:off x="6096001" y="0"/>
            <a:ext cx="6096000" cy="6858000"/>
          </a:xfrm>
        </p:spPr>
        <p:txBody>
          <a:bodyPr/>
          <a:lstStyle/>
          <a:p>
            <a:endParaRPr lang="en-US"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6879771" y="2141538"/>
            <a:ext cx="4978400" cy="1135062"/>
          </a:xfrm>
        </p:spPr>
        <p:txBody>
          <a:bodyPr anchor="b">
            <a:normAutofit/>
          </a:bodyPr>
          <a:lstStyle/>
          <a:p>
            <a:pPr lvl="0"/>
            <a:r>
              <a:rPr lang="en-US" sz="3700" dirty="0"/>
              <a:t>ENGAGING PEOPLE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6871304" y="3383632"/>
            <a:ext cx="4986867" cy="1975764"/>
          </a:xfrm>
        </p:spPr>
        <p:txBody>
          <a:bodyPr>
            <a:normAutofit/>
          </a:bodyPr>
          <a:lstStyle/>
          <a:p>
            <a:r>
              <a:rPr lang="en-US" b="1" dirty="0"/>
              <a:t>3 KEY ACTIONS</a:t>
            </a:r>
          </a:p>
          <a:p>
            <a:pPr marL="342900" indent="-342900">
              <a:buFont typeface="Wingdings" panose="05000000000000000000" pitchFamily="2" charset="2"/>
              <a:buChar char="Ø"/>
            </a:pPr>
            <a:r>
              <a:rPr lang="en-US" b="1" dirty="0"/>
              <a:t>Commitment</a:t>
            </a:r>
          </a:p>
          <a:p>
            <a:pPr marL="342900" indent="-342900">
              <a:buFont typeface="Wingdings" panose="05000000000000000000" pitchFamily="2" charset="2"/>
              <a:buChar char="Ø"/>
            </a:pPr>
            <a:r>
              <a:rPr lang="en-US" b="1" dirty="0"/>
              <a:t>Communication</a:t>
            </a:r>
          </a:p>
          <a:p>
            <a:pPr marL="342900" indent="-342900">
              <a:buFont typeface="Wingdings" panose="05000000000000000000" pitchFamily="2" charset="2"/>
              <a:buChar char="Ø"/>
            </a:pPr>
            <a:r>
              <a:rPr lang="en-US" b="1" dirty="0"/>
              <a:t>Coaching</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6</a:t>
            </a:fld>
            <a:endParaRPr lang="en-US"/>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9444-2829-226C-C377-BB21370671B4}"/>
              </a:ext>
            </a:extLst>
          </p:cNvPr>
          <p:cNvSpPr>
            <a:spLocks noGrp="1"/>
          </p:cNvSpPr>
          <p:nvPr>
            <p:ph type="title"/>
          </p:nvPr>
        </p:nvSpPr>
        <p:spPr/>
        <p:txBody>
          <a:bodyPr/>
          <a:lstStyle/>
          <a:p>
            <a:r>
              <a:rPr lang="en-US" dirty="0"/>
              <a:t>MANAGING RESISTANCE</a:t>
            </a:r>
          </a:p>
        </p:txBody>
      </p:sp>
      <p:sp>
        <p:nvSpPr>
          <p:cNvPr id="4" name="Slide Number Placeholder 3">
            <a:extLst>
              <a:ext uri="{FF2B5EF4-FFF2-40B4-BE49-F238E27FC236}">
                <a16:creationId xmlns:a16="http://schemas.microsoft.com/office/drawing/2014/main" id="{84CDBD05-F935-D4F8-77C4-89F398E65363}"/>
              </a:ext>
            </a:extLst>
          </p:cNvPr>
          <p:cNvSpPr>
            <a:spLocks noGrp="1"/>
          </p:cNvSpPr>
          <p:nvPr>
            <p:ph type="sldNum" sz="quarter" idx="12"/>
          </p:nvPr>
        </p:nvSpPr>
        <p:spPr/>
        <p:txBody>
          <a:bodyPr/>
          <a:lstStyle/>
          <a:p>
            <a:fld id="{97A94E25-127B-4C48-AF96-44BA7B823777}" type="slidenum">
              <a:rPr lang="en-US" smtClean="0"/>
              <a:pPr/>
              <a:t>7</a:t>
            </a:fld>
            <a:endParaRPr lang="en-US" dirty="0"/>
          </a:p>
        </p:txBody>
      </p:sp>
      <p:pic>
        <p:nvPicPr>
          <p:cNvPr id="5" name="Picture 4" descr="A person pointing at sticky notes on a wall&#10;&#10;Description automatically generated">
            <a:extLst>
              <a:ext uri="{FF2B5EF4-FFF2-40B4-BE49-F238E27FC236}">
                <a16:creationId xmlns:a16="http://schemas.microsoft.com/office/drawing/2014/main" id="{7A6AC10F-CC51-B9B7-BB7B-5E7952371C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186796"/>
            <a:ext cx="5486400" cy="36576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5B43D5D-1C71-1DBD-1991-CAFB3886A977}"/>
              </a:ext>
            </a:extLst>
          </p:cNvPr>
          <p:cNvSpPr txBox="1"/>
          <p:nvPr/>
        </p:nvSpPr>
        <p:spPr>
          <a:xfrm>
            <a:off x="833888" y="2984544"/>
            <a:ext cx="5078083" cy="2062103"/>
          </a:xfrm>
          <a:prstGeom prst="rect">
            <a:avLst/>
          </a:prstGeom>
          <a:noFill/>
        </p:spPr>
        <p:txBody>
          <a:bodyPr wrap="square">
            <a:spAutoFit/>
          </a:bodyPr>
          <a:lstStyle/>
          <a:p>
            <a:r>
              <a:rPr lang="en-US" sz="3200" b="1" kern="100" dirty="0">
                <a:solidFill>
                  <a:srgbClr val="01B4E7"/>
                </a:solidFill>
                <a:effectLst/>
                <a:latin typeface="Aptos" panose="020B0004020202020204" pitchFamily="34" charset="0"/>
                <a:ea typeface="Aptos" panose="020B0004020202020204" pitchFamily="34" charset="0"/>
                <a:cs typeface="Times New Roman" panose="02020603050405020304" pitchFamily="18" charset="0"/>
              </a:rPr>
              <a:t>Resistance is a natural reaction to change, so leaders should expect it and plan for it. </a:t>
            </a:r>
            <a:endParaRPr lang="en-US" sz="3200" b="1" dirty="0">
              <a:solidFill>
                <a:srgbClr val="01B4E7"/>
              </a:solidFill>
            </a:endParaRPr>
          </a:p>
        </p:txBody>
      </p:sp>
    </p:spTree>
    <p:extLst>
      <p:ext uri="{BB962C8B-B14F-4D97-AF65-F5344CB8AC3E}">
        <p14:creationId xmlns:p14="http://schemas.microsoft.com/office/powerpoint/2010/main" val="1481906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Case study	</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3648903" y="1684867"/>
            <a:ext cx="4894194" cy="2434167"/>
          </a:xfrm>
        </p:spPr>
        <p:txBody>
          <a:bodyPr>
            <a:normAutofit fontScale="25000" lnSpcReduction="20000"/>
          </a:bodyPr>
          <a:lstStyle/>
          <a:p>
            <a:pPr algn="l">
              <a:lnSpc>
                <a:spcPct val="120000"/>
              </a:lnSpc>
              <a:spcBef>
                <a:spcPts val="0"/>
              </a:spcBef>
            </a:pPr>
            <a:r>
              <a:rPr lang="en-US" sz="14400" b="0" i="0" kern="0" dirty="0">
                <a:effectLst/>
                <a:latin typeface=""/>
              </a:rPr>
              <a:t>"This is a changing world; we must be prepared to change with it."</a:t>
            </a:r>
          </a:p>
          <a:p>
            <a:pPr>
              <a:lnSpc>
                <a:spcPct val="100000"/>
              </a:lnSpc>
              <a:spcBef>
                <a:spcPts val="0"/>
              </a:spcBef>
            </a:pPr>
            <a:br>
              <a:rPr lang="en-US" b="0" i="0" u="none" strike="noStrike" dirty="0">
                <a:effectLst/>
                <a:latin typeface="+mj-lt"/>
                <a:hlinkClick r:id="rId4">
                  <a:extLst>
                    <a:ext uri="{A12FA001-AC4F-418D-AE19-62706E023703}">
                      <ahyp:hlinkClr xmlns:ahyp="http://schemas.microsoft.com/office/drawing/2018/hyperlinkcolor" val="tx"/>
                    </a:ext>
                  </a:extLst>
                </a:hlinkClick>
              </a:rPr>
            </a:br>
            <a:endParaRPr lang="en-US" dirty="0">
              <a:latin typeface="+mj-lt"/>
            </a:endParaRP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3648903" y="4119034"/>
            <a:ext cx="4894194" cy="651932"/>
          </a:xfrm>
        </p:spPr>
        <p:txBody>
          <a:bodyPr/>
          <a:lstStyle/>
          <a:p>
            <a:r>
              <a:rPr lang="en-US" dirty="0"/>
              <a:t>Paul Harris</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4378</TotalTime>
  <Words>1207</Words>
  <Application>Microsoft Macintosh PowerPoint</Application>
  <PresentationFormat>Widescreen</PresentationFormat>
  <Paragraphs>92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MANAGING RESISTANCE</vt:lpstr>
      <vt:lpstr>Case study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Brian Casey</cp:lastModifiedBy>
  <cp:revision>160</cp:revision>
  <cp:lastPrinted>2019-12-04T20:41:25Z</cp:lastPrinted>
  <dcterms:created xsi:type="dcterms:W3CDTF">2019-11-18T03:22:22Z</dcterms:created>
  <dcterms:modified xsi:type="dcterms:W3CDTF">2025-02-23T01:45:47Z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